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990"/>
    <a:srgbClr val="FBE0CD"/>
    <a:srgbClr val="E9FE7E"/>
    <a:srgbClr val="FEF6F0"/>
    <a:srgbClr val="D76213"/>
    <a:srgbClr val="EDFB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0" d="100"/>
          <a:sy n="200" d="100"/>
        </p:scale>
        <p:origin x="144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26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36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0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67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56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44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19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66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89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25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978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D5E8A-28BE-4199-8FCD-DE80768944D0}" type="datetimeFigureOut">
              <a:rPr kumimoji="1" lang="ja-JP" altLang="en-US" smtClean="0"/>
              <a:t>2019/5/3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83706-91AB-4EB5-8CAD-6A3182A19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68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 flipH="1">
            <a:off x="7841831" y="1610465"/>
            <a:ext cx="17641" cy="7380850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4414587" y="1498549"/>
            <a:ext cx="102328" cy="7437333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>
            <a:off x="2615350" y="146940"/>
            <a:ext cx="5422939" cy="964521"/>
            <a:chOff x="253353" y="58240"/>
            <a:chExt cx="6169863" cy="754743"/>
          </a:xfrm>
        </p:grpSpPr>
        <p:sp>
          <p:nvSpPr>
            <p:cNvPr id="18" name="角丸四角形 17"/>
            <p:cNvSpPr/>
            <p:nvPr/>
          </p:nvSpPr>
          <p:spPr>
            <a:xfrm>
              <a:off x="253353" y="58240"/>
              <a:ext cx="6169863" cy="754743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3108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78971" y="106732"/>
              <a:ext cx="5718629" cy="650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改善テーマ</a:t>
              </a: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</a:p>
            <a:p>
              <a:r>
                <a:rPr lang="en-US" altLang="ja-JP" sz="2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『</a:t>
              </a:r>
              <a:r>
                <a:rPr lang="ja-JP" altLang="en-US" sz="2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　　　　</a:t>
              </a:r>
              <a:r>
                <a:rPr lang="en-US" altLang="ja-JP" sz="2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』</a:t>
              </a:r>
              <a:endPara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9959" y="1344788"/>
            <a:ext cx="1323867" cy="3341074"/>
            <a:chOff x="-20004" y="832047"/>
            <a:chExt cx="1244029" cy="2585355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-20004" y="832047"/>
              <a:ext cx="1244029" cy="2585355"/>
              <a:chOff x="44980" y="493487"/>
              <a:chExt cx="1244029" cy="2954602"/>
            </a:xfrm>
            <a:solidFill>
              <a:schemeClr val="bg1">
                <a:lumMod val="95000"/>
              </a:schemeClr>
            </a:solidFill>
          </p:grpSpPr>
          <p:sp>
            <p:nvSpPr>
              <p:cNvPr id="21" name="縦巻き 20"/>
              <p:cNvSpPr/>
              <p:nvPr/>
            </p:nvSpPr>
            <p:spPr>
              <a:xfrm>
                <a:off x="44980" y="493487"/>
                <a:ext cx="1244029" cy="2954602"/>
              </a:xfrm>
              <a:prstGeom prst="verticalScroll">
                <a:avLst>
                  <a:gd name="adj" fmla="val 11333"/>
                </a:avLst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3108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102874" y="678068"/>
                <a:ext cx="1128240" cy="680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92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ミッション</a:t>
                </a:r>
                <a:r>
                  <a:rPr lang="en-US" altLang="ja-JP" sz="3108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</a:t>
                </a:r>
                <a:endParaRPr lang="ja-JP" altLang="en-US" sz="1292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8" name="テキスト ボックス 27"/>
            <p:cNvSpPr txBox="1"/>
            <p:nvPr/>
          </p:nvSpPr>
          <p:spPr>
            <a:xfrm>
              <a:off x="538740" y="1424455"/>
              <a:ext cx="462745" cy="199086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9959" y="6044397"/>
            <a:ext cx="1347573" cy="3341074"/>
            <a:chOff x="-1100782" y="4163953"/>
            <a:chExt cx="1244029" cy="2585355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-1100782" y="4163953"/>
              <a:ext cx="1244029" cy="2585355"/>
              <a:chOff x="44980" y="493487"/>
              <a:chExt cx="1244029" cy="2954602"/>
            </a:xfrm>
          </p:grpSpPr>
          <p:sp>
            <p:nvSpPr>
              <p:cNvPr id="26" name="縦巻き 25"/>
              <p:cNvSpPr/>
              <p:nvPr/>
            </p:nvSpPr>
            <p:spPr>
              <a:xfrm>
                <a:off x="44980" y="493487"/>
                <a:ext cx="1244029" cy="2954602"/>
              </a:xfrm>
              <a:prstGeom prst="verticalScroll">
                <a:avLst>
                  <a:gd name="adj" fmla="val 11333"/>
                </a:avLst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sz="3108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102874" y="678068"/>
                <a:ext cx="1128240" cy="680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292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ミッション</a:t>
                </a:r>
                <a:r>
                  <a:rPr lang="ja-JP" altLang="en-US" sz="3108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２</a:t>
                </a:r>
                <a:endParaRPr lang="ja-JP" altLang="en-US" sz="1292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29" name="テキスト ボックス 28"/>
            <p:cNvSpPr txBox="1"/>
            <p:nvPr/>
          </p:nvSpPr>
          <p:spPr>
            <a:xfrm>
              <a:off x="-821631" y="4717311"/>
              <a:ext cx="612000" cy="199086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lang="ja-JP" altLang="en-US" sz="3108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1" name="グループ化 60"/>
          <p:cNvGrpSpPr/>
          <p:nvPr/>
        </p:nvGrpSpPr>
        <p:grpSpPr>
          <a:xfrm>
            <a:off x="1307906" y="1277813"/>
            <a:ext cx="3081214" cy="3477143"/>
            <a:chOff x="1396539" y="1733743"/>
            <a:chExt cx="2859577" cy="2489122"/>
          </a:xfrm>
        </p:grpSpPr>
        <p:sp>
          <p:nvSpPr>
            <p:cNvPr id="60" name="正方形/長方形 59"/>
            <p:cNvSpPr/>
            <p:nvPr/>
          </p:nvSpPr>
          <p:spPr>
            <a:xfrm>
              <a:off x="1396539" y="1733743"/>
              <a:ext cx="2859577" cy="24891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1582828" y="1844858"/>
              <a:ext cx="2500891" cy="181766"/>
            </a:xfrm>
            <a:prstGeom prst="rect">
              <a:avLst/>
            </a:prstGeom>
            <a:solidFill>
              <a:srgbClr val="FEF6F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＜時期</a:t>
              </a:r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＞</a:t>
              </a:r>
              <a:endPara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11241460" y="0"/>
            <a:ext cx="1632124" cy="9601200"/>
            <a:chOff x="8249250" y="0"/>
            <a:chExt cx="1712336" cy="6860470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8249250" y="0"/>
              <a:ext cx="1712336" cy="6860470"/>
              <a:chOff x="8249250" y="0"/>
              <a:chExt cx="1712336" cy="6860470"/>
            </a:xfrm>
          </p:grpSpPr>
          <p:sp>
            <p:nvSpPr>
              <p:cNvPr id="42" name="フローチャート: 論理積ゲート 41"/>
              <p:cNvSpPr/>
              <p:nvPr/>
            </p:nvSpPr>
            <p:spPr>
              <a:xfrm rot="10800000">
                <a:off x="8249250" y="0"/>
                <a:ext cx="1642711" cy="6860470"/>
              </a:xfrm>
              <a:prstGeom prst="flowChartDelay">
                <a:avLst/>
              </a:prstGeom>
              <a:solidFill>
                <a:srgbClr val="FBE0CD"/>
              </a:solidFill>
              <a:ln>
                <a:solidFill>
                  <a:srgbClr val="EC999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3108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8516789" y="586816"/>
                <a:ext cx="1444797" cy="748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3102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めざす姿</a:t>
                </a:r>
                <a:endParaRPr lang="en-US" altLang="ja-JP" sz="3102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4" name="テキスト ボックス 43"/>
            <p:cNvSpPr txBox="1"/>
            <p:nvPr/>
          </p:nvSpPr>
          <p:spPr>
            <a:xfrm>
              <a:off x="9202134" y="1280493"/>
              <a:ext cx="581225" cy="514418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☆</a:t>
              </a:r>
              <a:endPara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8" name="グループ化 77"/>
          <p:cNvGrpSpPr/>
          <p:nvPr/>
        </p:nvGrpSpPr>
        <p:grpSpPr>
          <a:xfrm>
            <a:off x="4575541" y="1241502"/>
            <a:ext cx="3233505" cy="3513453"/>
            <a:chOff x="-5865398" y="1403306"/>
            <a:chExt cx="2859577" cy="2899914"/>
          </a:xfrm>
        </p:grpSpPr>
        <p:sp>
          <p:nvSpPr>
            <p:cNvPr id="79" name="正方形/長方形 78"/>
            <p:cNvSpPr/>
            <p:nvPr/>
          </p:nvSpPr>
          <p:spPr>
            <a:xfrm>
              <a:off x="-5865398" y="1403306"/>
              <a:ext cx="2859577" cy="28999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テキスト ボックス 80"/>
            <p:cNvSpPr txBox="1"/>
            <p:nvPr/>
          </p:nvSpPr>
          <p:spPr>
            <a:xfrm>
              <a:off x="-5681252" y="1561390"/>
              <a:ext cx="2500889" cy="209576"/>
            </a:xfrm>
            <a:prstGeom prst="rect">
              <a:avLst/>
            </a:prstGeom>
            <a:solidFill>
              <a:srgbClr val="FEF6F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＜時期</a:t>
              </a:r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＞</a:t>
              </a:r>
              <a:endPara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7943338" y="1265324"/>
            <a:ext cx="3196958" cy="3489416"/>
            <a:chOff x="1396539" y="1733742"/>
            <a:chExt cx="2859577" cy="2672636"/>
          </a:xfrm>
        </p:grpSpPr>
        <p:sp>
          <p:nvSpPr>
            <p:cNvPr id="87" name="正方形/長方形 86"/>
            <p:cNvSpPr/>
            <p:nvPr/>
          </p:nvSpPr>
          <p:spPr>
            <a:xfrm>
              <a:off x="1396539" y="1733742"/>
              <a:ext cx="2859577" cy="267263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1580041" y="1876660"/>
              <a:ext cx="2500891" cy="194481"/>
            </a:xfrm>
            <a:prstGeom prst="rect">
              <a:avLst/>
            </a:prstGeom>
            <a:solidFill>
              <a:srgbClr val="FEF6F0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105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＜時期</a:t>
              </a:r>
              <a:r>
                <a:rPr lang="ja-JP" altLang="en-US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＞</a:t>
              </a:r>
              <a:endPara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879006"/>
              </p:ext>
            </p:extLst>
          </p:nvPr>
        </p:nvGraphicFramePr>
        <p:xfrm>
          <a:off x="1436703" y="1931016"/>
          <a:ext cx="2866654" cy="2739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654">
                  <a:extLst>
                    <a:ext uri="{9D8B030D-6E8A-4147-A177-3AD203B41FA5}">
                      <a16:colId xmlns:a16="http://schemas.microsoft.com/office/drawing/2014/main" val="119663356"/>
                    </a:ext>
                  </a:extLst>
                </a:gridCol>
              </a:tblGrid>
              <a:tr h="523779">
                <a:tc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＜手立て＞</a:t>
                      </a:r>
                      <a:endParaRPr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67084"/>
                  </a:ext>
                </a:extLst>
              </a:tr>
              <a:tr h="5060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＜担当＞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93659"/>
                  </a:ext>
                </a:extLst>
              </a:tr>
              <a:tr h="10105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＜活動後の状態</a:t>
                      </a:r>
                      <a:r>
                        <a:rPr kumimoji="0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（目標）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E9F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77884"/>
                  </a:ext>
                </a:extLst>
              </a:tr>
              <a:tr h="6994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＜ＧＭＬのチャレンジ＞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65263"/>
                  </a:ext>
                </a:extLst>
              </a:tr>
            </a:tbl>
          </a:graphicData>
        </a:graphic>
      </p:graphicFrame>
      <p:grpSp>
        <p:nvGrpSpPr>
          <p:cNvPr id="72" name="グループ化 71"/>
          <p:cNvGrpSpPr/>
          <p:nvPr/>
        </p:nvGrpSpPr>
        <p:grpSpPr>
          <a:xfrm>
            <a:off x="8040499" y="140059"/>
            <a:ext cx="3431614" cy="969283"/>
            <a:chOff x="478971" y="58241"/>
            <a:chExt cx="5944245" cy="720359"/>
          </a:xfrm>
        </p:grpSpPr>
        <p:sp>
          <p:nvSpPr>
            <p:cNvPr id="73" name="角丸四角形 72"/>
            <p:cNvSpPr/>
            <p:nvPr/>
          </p:nvSpPr>
          <p:spPr>
            <a:xfrm>
              <a:off x="665584" y="58241"/>
              <a:ext cx="5757632" cy="72035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3108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478971" y="106732"/>
              <a:ext cx="5718630" cy="3130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チーム</a:t>
              </a: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メンバ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ー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aphicFrame>
        <p:nvGraphicFramePr>
          <p:cNvPr id="71" name="表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842671"/>
              </p:ext>
            </p:extLst>
          </p:nvPr>
        </p:nvGraphicFramePr>
        <p:xfrm>
          <a:off x="4685068" y="1921736"/>
          <a:ext cx="3014180" cy="2761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180">
                  <a:extLst>
                    <a:ext uri="{9D8B030D-6E8A-4147-A177-3AD203B41FA5}">
                      <a16:colId xmlns:a16="http://schemas.microsoft.com/office/drawing/2014/main" val="119663356"/>
                    </a:ext>
                  </a:extLst>
                </a:gridCol>
              </a:tblGrid>
              <a:tr h="547323">
                <a:tc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＜手立て＞</a:t>
                      </a:r>
                      <a:endParaRPr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67084"/>
                  </a:ext>
                </a:extLst>
              </a:tr>
              <a:tr h="4925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＜担当＞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93659"/>
                  </a:ext>
                </a:extLst>
              </a:tr>
              <a:tr h="103737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＜活動後の状態</a:t>
                      </a:r>
                      <a:r>
                        <a:rPr kumimoji="0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（目標）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E9F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77884"/>
                  </a:ext>
                </a:extLst>
              </a:tr>
              <a:tr h="6841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＜ＧＭＬのチャレンジ＞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65263"/>
                  </a:ext>
                </a:extLst>
              </a:tr>
            </a:tbl>
          </a:graphicData>
        </a:graphic>
      </p:graphicFrame>
      <p:graphicFrame>
        <p:nvGraphicFramePr>
          <p:cNvPr id="75" name="表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223063"/>
              </p:ext>
            </p:extLst>
          </p:nvPr>
        </p:nvGraphicFramePr>
        <p:xfrm>
          <a:off x="8039700" y="1943468"/>
          <a:ext cx="3014180" cy="272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180">
                  <a:extLst>
                    <a:ext uri="{9D8B030D-6E8A-4147-A177-3AD203B41FA5}">
                      <a16:colId xmlns:a16="http://schemas.microsoft.com/office/drawing/2014/main" val="119663356"/>
                    </a:ext>
                  </a:extLst>
                </a:gridCol>
              </a:tblGrid>
              <a:tr h="547323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＜手立て＞</a:t>
                      </a:r>
                      <a:endParaRPr lang="en-US" altLang="ja-JP" sz="12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67084"/>
                  </a:ext>
                </a:extLst>
              </a:tr>
              <a:tr h="49258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＜担当＞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93659"/>
                  </a:ext>
                </a:extLst>
              </a:tr>
              <a:tr h="10034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＜活動後の状態</a:t>
                      </a:r>
                      <a:r>
                        <a:rPr kumimoji="0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（目標）</a:t>
                      </a: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E9F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77884"/>
                  </a:ext>
                </a:extLst>
              </a:tr>
              <a:tr h="68415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＜ＧＭＬのチャレンジ＞</a:t>
                      </a: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65263"/>
                  </a:ext>
                </a:extLst>
              </a:tr>
            </a:tbl>
          </a:graphicData>
        </a:graphic>
      </p:graphicFrame>
      <p:sp>
        <p:nvSpPr>
          <p:cNvPr id="76" name="正方形/長方形 75"/>
          <p:cNvSpPr/>
          <p:nvPr/>
        </p:nvSpPr>
        <p:spPr>
          <a:xfrm>
            <a:off x="2114115" y="5911893"/>
            <a:ext cx="3702994" cy="354100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7" name="表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3552"/>
              </p:ext>
            </p:extLst>
          </p:nvPr>
        </p:nvGraphicFramePr>
        <p:xfrm>
          <a:off x="2335737" y="6028858"/>
          <a:ext cx="3272380" cy="3222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2380">
                  <a:extLst>
                    <a:ext uri="{9D8B030D-6E8A-4147-A177-3AD203B41FA5}">
                      <a16:colId xmlns:a16="http://schemas.microsoft.com/office/drawing/2014/main" val="119663356"/>
                    </a:ext>
                  </a:extLst>
                </a:gridCol>
              </a:tblGrid>
              <a:tr h="5587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＜時期＞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521754"/>
                  </a:ext>
                </a:extLst>
              </a:tr>
              <a:tr h="87548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＜手立て＞</a:t>
                      </a:r>
                      <a:endParaRPr kumimoji="0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67084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＜担当＞　</a:t>
                      </a:r>
                      <a:endParaRPr kumimoji="0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93659"/>
                  </a:ext>
                </a:extLst>
              </a:tr>
              <a:tr h="67044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＜活動後の状態（目標）＞</a:t>
                      </a:r>
                      <a:endParaRPr kumimoji="1" lang="ja-JP" altLang="en-US" sz="1200" dirty="0"/>
                    </a:p>
                  </a:txBody>
                  <a:tcPr>
                    <a:lnT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77884"/>
                  </a:ext>
                </a:extLst>
              </a:tr>
              <a:tr h="5587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＜ＧＭＬのチャレンジ＞　</a:t>
                      </a:r>
                      <a:endParaRPr kumimoji="0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T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65263"/>
                  </a:ext>
                </a:extLst>
              </a:tr>
            </a:tbl>
          </a:graphicData>
        </a:graphic>
      </p:graphicFrame>
      <p:sp>
        <p:nvSpPr>
          <p:cNvPr id="94" name="正方形/長方形 93"/>
          <p:cNvSpPr/>
          <p:nvPr/>
        </p:nvSpPr>
        <p:spPr>
          <a:xfrm>
            <a:off x="5962680" y="5911893"/>
            <a:ext cx="5186439" cy="3535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5" name="表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636487"/>
              </p:ext>
            </p:extLst>
          </p:nvPr>
        </p:nvGraphicFramePr>
        <p:xfrm>
          <a:off x="6182741" y="6028857"/>
          <a:ext cx="4876985" cy="3242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985">
                  <a:extLst>
                    <a:ext uri="{9D8B030D-6E8A-4147-A177-3AD203B41FA5}">
                      <a16:colId xmlns:a16="http://schemas.microsoft.com/office/drawing/2014/main" val="119663356"/>
                    </a:ext>
                  </a:extLst>
                </a:gridCol>
              </a:tblGrid>
              <a:tr h="58894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＜時期＞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521754"/>
                  </a:ext>
                </a:extLst>
              </a:tr>
              <a:tr h="8280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＜手立て＞</a:t>
                      </a:r>
                      <a:endParaRPr kumimoji="0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67084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＜担当＞　</a:t>
                      </a:r>
                      <a:endParaRPr kumimoji="0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93659"/>
                  </a:ext>
                </a:extLst>
              </a:tr>
              <a:tr h="670947">
                <a:tc>
                  <a:txBody>
                    <a:bodyPr/>
                    <a:lstStyle/>
                    <a:p>
                      <a:r>
                        <a:rPr kumimoji="0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＜活動後の状態（目標）＞</a:t>
                      </a:r>
                      <a:endParaRPr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T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77884"/>
                  </a:ext>
                </a:extLst>
              </a:tr>
              <a:tr h="58894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＜ＧＭＬのチャレンジ＞　</a:t>
                      </a:r>
                      <a:endParaRPr kumimoji="0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T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65263"/>
                  </a:ext>
                </a:extLst>
              </a:tr>
            </a:tbl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988164" y="4511744"/>
            <a:ext cx="10186932" cy="1670753"/>
            <a:chOff x="1579418" y="3089564"/>
            <a:chExt cx="7938655" cy="1205345"/>
          </a:xfrm>
          <a:solidFill>
            <a:schemeClr val="bg1">
              <a:lumMod val="75000"/>
              <a:alpha val="79000"/>
            </a:schemeClr>
          </a:solidFill>
        </p:grpSpPr>
        <p:sp>
          <p:nvSpPr>
            <p:cNvPr id="4" name="右矢印 3"/>
            <p:cNvSpPr/>
            <p:nvPr/>
          </p:nvSpPr>
          <p:spPr>
            <a:xfrm>
              <a:off x="1579418" y="3089564"/>
              <a:ext cx="7938655" cy="1205345"/>
            </a:xfrm>
            <a:prstGeom prst="rightArrow">
              <a:avLst>
                <a:gd name="adj1" fmla="val 50000"/>
                <a:gd name="adj2" fmla="val 41653"/>
              </a:avLst>
            </a:prstGeom>
            <a:grp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80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1704484" y="3418943"/>
              <a:ext cx="7602893" cy="333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方針</a:t>
              </a:r>
              <a:r>
                <a:rPr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ja-JP" altLang="en-US" sz="2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</a:t>
              </a:r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184430" y="144821"/>
            <a:ext cx="2326456" cy="1000689"/>
            <a:chOff x="253353" y="58240"/>
            <a:chExt cx="6169863" cy="78304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7" name="角丸四角形 46"/>
            <p:cNvSpPr/>
            <p:nvPr/>
          </p:nvSpPr>
          <p:spPr>
            <a:xfrm>
              <a:off x="253353" y="58240"/>
              <a:ext cx="6169863" cy="754743"/>
            </a:xfrm>
            <a:prstGeom prst="roundRect">
              <a:avLst/>
            </a:prstGeom>
            <a:grp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3108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78968" y="106732"/>
              <a:ext cx="5901768" cy="734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学校名</a:t>
              </a:r>
              <a:endPara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）</a:t>
              </a:r>
              <a:endPara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受講者名（ＧＭＬ）</a:t>
              </a:r>
              <a:endPara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lang="ja-JP" altLang="en-US" sz="1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　　　）</a:t>
              </a:r>
              <a:endPara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545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700016" y="1402989"/>
            <a:ext cx="4919472" cy="41435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534280" y="1489152"/>
            <a:ext cx="3042457" cy="2572244"/>
            <a:chOff x="1396539" y="1733743"/>
            <a:chExt cx="2859577" cy="2489122"/>
          </a:xfrm>
        </p:grpSpPr>
        <p:sp>
          <p:nvSpPr>
            <p:cNvPr id="26" name="正方形/長方形 25"/>
            <p:cNvSpPr/>
            <p:nvPr/>
          </p:nvSpPr>
          <p:spPr>
            <a:xfrm>
              <a:off x="1396539" y="1733743"/>
              <a:ext cx="2859577" cy="248912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562915" y="1876659"/>
              <a:ext cx="2518019" cy="2256539"/>
              <a:chOff x="1321522" y="884678"/>
              <a:chExt cx="2463885" cy="2486184"/>
            </a:xfrm>
          </p:grpSpPr>
          <p:sp>
            <p:nvSpPr>
              <p:cNvPr id="28" name="テキスト ボックス 27"/>
              <p:cNvSpPr txBox="1"/>
              <p:nvPr/>
            </p:nvSpPr>
            <p:spPr>
              <a:xfrm>
                <a:off x="1338280" y="884678"/>
                <a:ext cx="2447125" cy="278913"/>
              </a:xfrm>
              <a:prstGeom prst="rect">
                <a:avLst/>
              </a:prstGeom>
              <a:solidFill>
                <a:srgbClr val="FEF6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＜時期＞</a:t>
                </a: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1322238" y="1224099"/>
                <a:ext cx="2463169" cy="644911"/>
              </a:xfrm>
              <a:prstGeom prst="rect">
                <a:avLst/>
              </a:prstGeom>
              <a:solidFill>
                <a:srgbClr val="FBE0CD"/>
              </a:solidFill>
              <a:ln w="127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＜手立て＞</a:t>
                </a:r>
                <a:endPara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1321523" y="1918959"/>
                <a:ext cx="2463883" cy="28376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＜担当＞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1321522" y="2241193"/>
                <a:ext cx="2463884" cy="464336"/>
              </a:xfrm>
              <a:prstGeom prst="rect">
                <a:avLst/>
              </a:prstGeom>
              <a:solidFill>
                <a:srgbClr val="E9FE7E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＜活動後の状態</a:t>
                </a:r>
                <a:r>
                  <a:rPr lang="ja-JP" altLang="en-US" sz="100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（目標）</a:t>
                </a:r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＞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1321522" y="2735052"/>
                <a:ext cx="2463883" cy="63581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＜ＧＭＬのチャレンジ＞</a:t>
                </a:r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105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endParaRPr lang="en-US" altLang="ja-JP" sz="1050" dirty="0" smtClean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840006"/>
              </p:ext>
            </p:extLst>
          </p:nvPr>
        </p:nvGraphicFramePr>
        <p:xfrm>
          <a:off x="4990175" y="1767643"/>
          <a:ext cx="4339154" cy="3495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154">
                  <a:extLst>
                    <a:ext uri="{9D8B030D-6E8A-4147-A177-3AD203B41FA5}">
                      <a16:colId xmlns:a16="http://schemas.microsoft.com/office/drawing/2014/main" val="119663356"/>
                    </a:ext>
                  </a:extLst>
                </a:gridCol>
              </a:tblGrid>
              <a:tr h="7550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521754"/>
                  </a:ext>
                </a:extLst>
              </a:tr>
              <a:tr h="7550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67084"/>
                  </a:ext>
                </a:extLst>
              </a:tr>
              <a:tr h="7550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93659"/>
                  </a:ext>
                </a:extLst>
              </a:tr>
              <a:tr h="7550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977884"/>
                  </a:ext>
                </a:extLst>
              </a:tr>
              <a:tr h="16815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5715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065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7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388</TotalTime>
  <Words>152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三重県教育委員会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mieken</cp:lastModifiedBy>
  <cp:revision>40</cp:revision>
  <cp:lastPrinted>2018-04-13T06:20:48Z</cp:lastPrinted>
  <dcterms:created xsi:type="dcterms:W3CDTF">2018-03-23T03:04:35Z</dcterms:created>
  <dcterms:modified xsi:type="dcterms:W3CDTF">2019-05-03T04:09:46Z</dcterms:modified>
</cp:coreProperties>
</file>