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77" r:id="rId2"/>
    <p:sldId id="279" r:id="rId3"/>
    <p:sldId id="275" r:id="rId4"/>
  </p:sldIdLst>
  <p:sldSz cx="7559675" cy="106918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060"/>
    <a:srgbClr val="FF6D60"/>
    <a:srgbClr val="F3E99F"/>
    <a:srgbClr val="98D8AA"/>
    <a:srgbClr val="91D2D2"/>
    <a:srgbClr val="98D8BE"/>
    <a:srgbClr val="98D8B4"/>
    <a:srgbClr val="FFFF99"/>
    <a:srgbClr val="FFCCCC"/>
    <a:srgbClr val="FFE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569" autoAdjust="0"/>
  </p:normalViewPr>
  <p:slideViewPr>
    <p:cSldViewPr snapToGrid="0">
      <p:cViewPr varScale="1">
        <p:scale>
          <a:sx n="41" d="100"/>
          <a:sy n="41" d="100"/>
        </p:scale>
        <p:origin x="24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19413" cy="495300"/>
          </a:xfrm>
          <a:prstGeom prst="rect">
            <a:avLst/>
          </a:prstGeom>
        </p:spPr>
        <p:txBody>
          <a:bodyPr vert="horz" lIns="91420" tIns="45711" rIns="91420" bIns="4571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20" tIns="45711" rIns="91420" bIns="45711" rtlCol="0"/>
          <a:lstStyle>
            <a:lvl1pPr algn="r">
              <a:defRPr sz="1200"/>
            </a:lvl1pPr>
          </a:lstStyle>
          <a:p>
            <a:fld id="{7F88A3E7-67F2-49F4-A7F7-229F99F36048}" type="datetimeFigureOut">
              <a:rPr kumimoji="1" lang="ja-JP" altLang="en-US" smtClean="0"/>
              <a:t>2023/9/5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1" rIns="91420" bIns="4571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3" y="4748213"/>
            <a:ext cx="5389563" cy="3884612"/>
          </a:xfrm>
          <a:prstGeom prst="rect">
            <a:avLst/>
          </a:prstGeom>
        </p:spPr>
        <p:txBody>
          <a:bodyPr vert="horz" lIns="91420" tIns="45711" rIns="91420" bIns="45711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371013"/>
            <a:ext cx="2919413" cy="495300"/>
          </a:xfrm>
          <a:prstGeom prst="rect">
            <a:avLst/>
          </a:prstGeom>
        </p:spPr>
        <p:txBody>
          <a:bodyPr vert="horz" lIns="91420" tIns="45711" rIns="91420" bIns="4571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20" tIns="45711" rIns="91420" bIns="45711" rtlCol="0" anchor="b"/>
          <a:lstStyle>
            <a:lvl1pPr algn="r">
              <a:defRPr sz="1200"/>
            </a:lvl1pPr>
          </a:lstStyle>
          <a:p>
            <a:fld id="{14990D36-816C-4F81-A865-B1365D4B14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0102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編集用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90D36-816C-4F81-A865-B1365D4B149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3876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印刷用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90D36-816C-4F81-A865-B1365D4B149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9980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旧データ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90D36-816C-4F81-A865-B1365D4B149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3243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5"/>
            </a:lvl1pPr>
            <a:lvl2pPr marL="377825" indent="0" algn="ctr">
              <a:buNone/>
              <a:defRPr sz="1655"/>
            </a:lvl2pPr>
            <a:lvl3pPr marL="755650" indent="0" algn="ctr">
              <a:buNone/>
              <a:defRPr sz="1490"/>
            </a:lvl3pPr>
            <a:lvl4pPr marL="1134110" indent="0" algn="ctr">
              <a:buNone/>
              <a:defRPr sz="1325"/>
            </a:lvl4pPr>
            <a:lvl5pPr marL="1511935" indent="0" algn="ctr">
              <a:buNone/>
              <a:defRPr sz="1325"/>
            </a:lvl5pPr>
            <a:lvl6pPr marL="1889760" indent="0" algn="ctr">
              <a:buNone/>
              <a:defRPr sz="1325"/>
            </a:lvl6pPr>
            <a:lvl7pPr marL="2267585" indent="0" algn="ctr">
              <a:buNone/>
              <a:defRPr sz="1325"/>
            </a:lvl7pPr>
            <a:lvl8pPr marL="2646045" indent="0" algn="ctr">
              <a:buNone/>
              <a:defRPr sz="1325"/>
            </a:lvl8pPr>
            <a:lvl9pPr marL="3023870" indent="0" algn="ctr">
              <a:buNone/>
              <a:defRPr sz="1325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DC2E-49D1-446A-B460-F6AF66A987D5}" type="datetimeFigureOut">
              <a:rPr kumimoji="1" lang="ja-JP" altLang="en-US" smtClean="0"/>
              <a:t>2023/9/5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F60D-B787-4AE4-A3BB-C8BB90FC0A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DC2E-49D1-446A-B460-F6AF66A987D5}" type="datetimeFigureOut">
              <a:rPr kumimoji="1" lang="ja-JP" altLang="en-US" smtClean="0"/>
              <a:t>2023/9/5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F60D-B787-4AE4-A3BB-C8BB90FC0A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DC2E-49D1-446A-B460-F6AF66A987D5}" type="datetimeFigureOut">
              <a:rPr kumimoji="1" lang="ja-JP" altLang="en-US" smtClean="0"/>
              <a:t>2023/9/5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F60D-B787-4AE4-A3BB-C8BB90FC0A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DC2E-49D1-446A-B460-F6AF66A987D5}" type="datetimeFigureOut">
              <a:rPr kumimoji="1" lang="ja-JP" altLang="en-US" smtClean="0"/>
              <a:t>2023/9/5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F60D-B787-4AE4-A3BB-C8BB90FC0A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7825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2pPr>
            <a:lvl3pPr marL="755650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3pPr>
            <a:lvl4pPr marL="113411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4pPr>
            <a:lvl5pPr marL="151193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5pPr>
            <a:lvl6pPr marL="188976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6pPr>
            <a:lvl7pPr marL="226758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7pPr>
            <a:lvl8pPr marL="264604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8pPr>
            <a:lvl9pPr marL="302387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DC2E-49D1-446A-B460-F6AF66A987D5}" type="datetimeFigureOut">
              <a:rPr kumimoji="1" lang="ja-JP" altLang="en-US" smtClean="0"/>
              <a:t>2023/9/5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F60D-B787-4AE4-A3BB-C8BB90FC0A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DC2E-49D1-446A-B460-F6AF66A987D5}" type="datetimeFigureOut">
              <a:rPr kumimoji="1" lang="ja-JP" altLang="en-US" smtClean="0"/>
              <a:t>2023/9/5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F60D-B787-4AE4-A3BB-C8BB90FC0A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5650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7585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5650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7585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DC2E-49D1-446A-B460-F6AF66A987D5}" type="datetimeFigureOut">
              <a:rPr kumimoji="1" lang="ja-JP" altLang="en-US" smtClean="0"/>
              <a:t>2023/9/5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F60D-B787-4AE4-A3BB-C8BB90FC0A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DC2E-49D1-446A-B460-F6AF66A987D5}" type="datetimeFigureOut">
              <a:rPr kumimoji="1" lang="ja-JP" altLang="en-US" smtClean="0"/>
              <a:t>2023/9/5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F60D-B787-4AE4-A3BB-C8BB90FC0A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DC2E-49D1-446A-B460-F6AF66A987D5}" type="datetimeFigureOut">
              <a:rPr kumimoji="1" lang="ja-JP" altLang="en-US" smtClean="0"/>
              <a:t>2023/9/5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F60D-B787-4AE4-A3BB-C8BB90FC0A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5"/>
            </a:lvl3pPr>
            <a:lvl4pPr>
              <a:defRPr sz="1655"/>
            </a:lvl4pPr>
            <a:lvl5pPr>
              <a:defRPr sz="1655"/>
            </a:lvl5pPr>
            <a:lvl6pPr>
              <a:defRPr sz="1655"/>
            </a:lvl6pPr>
            <a:lvl7pPr>
              <a:defRPr sz="1655"/>
            </a:lvl7pPr>
            <a:lvl8pPr>
              <a:defRPr sz="1655"/>
            </a:lvl8pPr>
            <a:lvl9pPr>
              <a:defRPr sz="165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5"/>
            </a:lvl1pPr>
            <a:lvl2pPr marL="377825" indent="0">
              <a:buNone/>
              <a:defRPr sz="1155"/>
            </a:lvl2pPr>
            <a:lvl3pPr marL="755650" indent="0">
              <a:buNone/>
              <a:defRPr sz="990"/>
            </a:lvl3pPr>
            <a:lvl4pPr marL="1134110" indent="0">
              <a:buNone/>
              <a:defRPr sz="825"/>
            </a:lvl4pPr>
            <a:lvl5pPr marL="1511935" indent="0">
              <a:buNone/>
              <a:defRPr sz="825"/>
            </a:lvl5pPr>
            <a:lvl6pPr marL="1889760" indent="0">
              <a:buNone/>
              <a:defRPr sz="825"/>
            </a:lvl6pPr>
            <a:lvl7pPr marL="2267585" indent="0">
              <a:buNone/>
              <a:defRPr sz="825"/>
            </a:lvl7pPr>
            <a:lvl8pPr marL="2646045" indent="0">
              <a:buNone/>
              <a:defRPr sz="825"/>
            </a:lvl8pPr>
            <a:lvl9pPr marL="3023870" indent="0">
              <a:buNone/>
              <a:defRPr sz="82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DC2E-49D1-446A-B460-F6AF66A987D5}" type="datetimeFigureOut">
              <a:rPr kumimoji="1" lang="ja-JP" altLang="en-US" smtClean="0"/>
              <a:t>2023/9/5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F60D-B787-4AE4-A3BB-C8BB90FC0A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825" indent="0">
              <a:buNone/>
              <a:defRPr sz="2315"/>
            </a:lvl2pPr>
            <a:lvl3pPr marL="755650" indent="0">
              <a:buNone/>
              <a:defRPr sz="1985"/>
            </a:lvl3pPr>
            <a:lvl4pPr marL="1134110" indent="0">
              <a:buNone/>
              <a:defRPr sz="1655"/>
            </a:lvl4pPr>
            <a:lvl5pPr marL="1511935" indent="0">
              <a:buNone/>
              <a:defRPr sz="1655"/>
            </a:lvl5pPr>
            <a:lvl6pPr marL="1889760" indent="0">
              <a:buNone/>
              <a:defRPr sz="1655"/>
            </a:lvl6pPr>
            <a:lvl7pPr marL="2267585" indent="0">
              <a:buNone/>
              <a:defRPr sz="1655"/>
            </a:lvl7pPr>
            <a:lvl8pPr marL="2646045" indent="0">
              <a:buNone/>
              <a:defRPr sz="1655"/>
            </a:lvl8pPr>
            <a:lvl9pPr marL="3023870" indent="0">
              <a:buNone/>
              <a:defRPr sz="1655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5"/>
            </a:lvl1pPr>
            <a:lvl2pPr marL="377825" indent="0">
              <a:buNone/>
              <a:defRPr sz="1155"/>
            </a:lvl2pPr>
            <a:lvl3pPr marL="755650" indent="0">
              <a:buNone/>
              <a:defRPr sz="990"/>
            </a:lvl3pPr>
            <a:lvl4pPr marL="1134110" indent="0">
              <a:buNone/>
              <a:defRPr sz="825"/>
            </a:lvl4pPr>
            <a:lvl5pPr marL="1511935" indent="0">
              <a:buNone/>
              <a:defRPr sz="825"/>
            </a:lvl5pPr>
            <a:lvl6pPr marL="1889760" indent="0">
              <a:buNone/>
              <a:defRPr sz="825"/>
            </a:lvl6pPr>
            <a:lvl7pPr marL="2267585" indent="0">
              <a:buNone/>
              <a:defRPr sz="825"/>
            </a:lvl7pPr>
            <a:lvl8pPr marL="2646045" indent="0">
              <a:buNone/>
              <a:defRPr sz="825"/>
            </a:lvl8pPr>
            <a:lvl9pPr marL="3023870" indent="0">
              <a:buNone/>
              <a:defRPr sz="82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DC2E-49D1-446A-B460-F6AF66A987D5}" type="datetimeFigureOut">
              <a:rPr kumimoji="1" lang="ja-JP" altLang="en-US" smtClean="0"/>
              <a:t>2023/9/5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F60D-B787-4AE4-A3BB-C8BB90FC0A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ADC2E-49D1-446A-B460-F6AF66A987D5}" type="datetimeFigureOut">
              <a:rPr kumimoji="1" lang="ja-JP" altLang="en-US" smtClean="0"/>
              <a:t>2023/9/5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DF60D-B787-4AE4-A3BB-C8BB90FC0A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55650" rtl="0" eaLnBrk="1" latinLnBrk="0" hangingPunct="1">
        <a:lnSpc>
          <a:spcPct val="90000"/>
        </a:lnSpc>
        <a:spcBef>
          <a:spcPct val="0"/>
        </a:spcBef>
        <a:buNone/>
        <a:defRPr kumimoji="1" sz="36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230" indent="-189230" algn="l" defTabSz="75565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5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4880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kumimoji="1" sz="1655" kern="1200">
          <a:solidFill>
            <a:schemeClr val="tx1"/>
          </a:solidFill>
          <a:latin typeface="+mn-lt"/>
          <a:ea typeface="+mn-ea"/>
          <a:cs typeface="+mn-cs"/>
        </a:defRPr>
      </a:lvl3pPr>
      <a:lvl4pPr marL="132270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70116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2078990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45681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834640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21246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1pPr>
      <a:lvl2pPr marL="377825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2pPr>
      <a:lvl3pPr marL="755650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3pPr>
      <a:lvl4pPr marL="1134110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35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1889760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267585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646045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023870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hyperlink" Target="mailto:jisedai@pref.mie.lg.jp" TargetMode="External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hyperlink" Target="mailto:jisedai@pref.mie.lg.jp" TargetMode="External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楕円 53"/>
          <p:cNvSpPr/>
          <p:nvPr/>
        </p:nvSpPr>
        <p:spPr>
          <a:xfrm rot="19968577">
            <a:off x="6383058" y="3921537"/>
            <a:ext cx="316081" cy="1515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" name="グループ化 24"/>
          <p:cNvGrpSpPr/>
          <p:nvPr/>
        </p:nvGrpSpPr>
        <p:grpSpPr>
          <a:xfrm>
            <a:off x="-5434" y="-17008"/>
            <a:ext cx="7674944" cy="10691813"/>
            <a:chOff x="-5434" y="-17008"/>
            <a:chExt cx="7674944" cy="10691813"/>
          </a:xfrm>
        </p:grpSpPr>
        <p:sp>
          <p:nvSpPr>
            <p:cNvPr id="24" name="正方形/長方形 23"/>
            <p:cNvSpPr/>
            <p:nvPr/>
          </p:nvSpPr>
          <p:spPr>
            <a:xfrm>
              <a:off x="-5434" y="-17008"/>
              <a:ext cx="7559675" cy="10691813"/>
            </a:xfrm>
            <a:prstGeom prst="rect">
              <a:avLst/>
            </a:prstGeom>
            <a:solidFill>
              <a:srgbClr val="F7D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8" name="グループ化 17"/>
            <p:cNvGrpSpPr/>
            <p:nvPr/>
          </p:nvGrpSpPr>
          <p:grpSpPr>
            <a:xfrm>
              <a:off x="11409" y="98596"/>
              <a:ext cx="7658101" cy="10377251"/>
              <a:chOff x="11409" y="98596"/>
              <a:chExt cx="7658101" cy="10377251"/>
            </a:xfrm>
          </p:grpSpPr>
          <p:grpSp>
            <p:nvGrpSpPr>
              <p:cNvPr id="23" name="グループ化 22"/>
              <p:cNvGrpSpPr/>
              <p:nvPr/>
            </p:nvGrpSpPr>
            <p:grpSpPr>
              <a:xfrm>
                <a:off x="11409" y="98596"/>
                <a:ext cx="7658101" cy="10377251"/>
                <a:chOff x="11409" y="98596"/>
                <a:chExt cx="7658101" cy="10377251"/>
              </a:xfrm>
            </p:grpSpPr>
            <p:sp>
              <p:nvSpPr>
                <p:cNvPr id="4" name="角丸四角形 3"/>
                <p:cNvSpPr/>
                <p:nvPr/>
              </p:nvSpPr>
              <p:spPr>
                <a:xfrm>
                  <a:off x="252498" y="1653353"/>
                  <a:ext cx="7086891" cy="360551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en-US" altLang="ja-JP" dirty="0" smtClean="0"/>
                </a:p>
                <a:p>
                  <a:pPr algn="ctr"/>
                  <a:endParaRPr kumimoji="1" lang="en-US" altLang="ja-JP" dirty="0"/>
                </a:p>
                <a:p>
                  <a:pPr algn="ctr"/>
                  <a:endParaRPr kumimoji="1" lang="en-US" altLang="ja-JP" sz="900" dirty="0"/>
                </a:p>
                <a:p>
                  <a:pPr algn="ctr"/>
                  <a:endParaRPr kumimoji="1" lang="en-US" altLang="ja-JP" sz="900" b="1" dirty="0" smtClean="0"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  <a:p>
                  <a:pPr algn="ctr"/>
                  <a:endParaRPr kumimoji="1" lang="en-US" altLang="ja-JP" sz="900" b="1" dirty="0" smtClean="0"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  <a:p>
                  <a:r>
                    <a:rPr kumimoji="1" lang="ja-JP" altLang="en-US" b="1" dirty="0" smtClean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　　</a:t>
                  </a:r>
                  <a:r>
                    <a:rPr kumimoji="1" lang="ja-JP" altLang="en-US" b="1" dirty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　</a:t>
                  </a:r>
                  <a:r>
                    <a:rPr kumimoji="1" lang="ja-JP" altLang="en-US" b="1" dirty="0" smtClean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　</a:t>
                  </a:r>
                  <a:r>
                    <a:rPr kumimoji="1" lang="zh-TW" altLang="en-US" b="1" dirty="0" smtClean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株式</a:t>
                  </a:r>
                  <a:r>
                    <a:rPr kumimoji="1" lang="zh-TW" altLang="en-US" b="1" dirty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会社伊勢</a:t>
                  </a:r>
                  <a:r>
                    <a:rPr kumimoji="1" lang="zh-TW" altLang="en-US" b="1" dirty="0" smtClean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福</a:t>
                  </a:r>
                  <a:r>
                    <a:rPr kumimoji="1" lang="ja-JP" altLang="en-US" b="1" dirty="0" smtClean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　　　</a:t>
                  </a:r>
                  <a:r>
                    <a:rPr kumimoji="1" lang="en-US" altLang="zh-TW" sz="2000" b="1" dirty="0" smtClean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×</a:t>
                  </a:r>
                  <a:r>
                    <a:rPr kumimoji="1" lang="ja-JP" altLang="en-US" sz="2000" b="1" dirty="0" smtClean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　</a:t>
                  </a:r>
                  <a:r>
                    <a:rPr kumimoji="1" lang="ja-JP" altLang="en-US" b="1" dirty="0" smtClean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　</a:t>
                  </a:r>
                  <a:r>
                    <a:rPr kumimoji="1" lang="zh-TW" altLang="en-US" b="1" dirty="0" smtClean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神宮</a:t>
                  </a:r>
                  <a:r>
                    <a:rPr kumimoji="1" lang="zh-TW" altLang="en-US" b="1" dirty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五十鈴川</a:t>
                  </a:r>
                  <a:r>
                    <a:rPr kumimoji="1" lang="zh-TW" altLang="en-US" b="1" dirty="0" smtClean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幼稚園</a:t>
                  </a:r>
                  <a:r>
                    <a:rPr kumimoji="1" lang="ja-JP" altLang="en-US" b="1" dirty="0" smtClean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　　　</a:t>
                  </a:r>
                  <a:endParaRPr kumimoji="1" lang="en-US" altLang="zh-TW" b="1" dirty="0" smtClean="0"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  <a:p>
                  <a:pPr algn="ctr"/>
                  <a:endParaRPr kumimoji="1" lang="en-US" altLang="ja-JP" dirty="0"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  <a:p>
                  <a:pPr algn="ctr"/>
                  <a:endParaRPr kumimoji="1" lang="en-US" altLang="ja-JP" dirty="0" smtClean="0"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  <a:p>
                  <a:pPr algn="ctr"/>
                  <a:endParaRPr kumimoji="1" lang="en-US" altLang="ja-JP" dirty="0"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  <a:p>
                  <a:pPr algn="ctr"/>
                  <a:endParaRPr kumimoji="1" lang="en-US" altLang="ja-JP" dirty="0" smtClean="0"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  <a:p>
                  <a:pPr algn="ctr"/>
                  <a:endParaRPr kumimoji="1" lang="en-US" altLang="ja-JP" dirty="0" smtClean="0"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  <a:p>
                  <a:pPr algn="ctr"/>
                  <a:endParaRPr kumimoji="1" lang="en-US" altLang="ja-JP" dirty="0"/>
                </a:p>
                <a:p>
                  <a:pPr algn="ctr"/>
                  <a:endParaRPr kumimoji="1" lang="en-US" altLang="ja-JP" dirty="0" smtClean="0"/>
                </a:p>
                <a:p>
                  <a:pPr algn="ctr"/>
                  <a:endParaRPr kumimoji="1" lang="en-US" altLang="ja-JP" dirty="0"/>
                </a:p>
                <a:p>
                  <a:pPr algn="ctr"/>
                  <a:endParaRPr kumimoji="1" lang="en-US" altLang="ja-JP" dirty="0" smtClean="0"/>
                </a:p>
                <a:p>
                  <a:pPr algn="ctr"/>
                  <a:endParaRPr kumimoji="1" lang="en-US" altLang="ja-JP" dirty="0"/>
                </a:p>
                <a:p>
                  <a:pPr algn="ctr"/>
                  <a:endParaRPr kumimoji="1" lang="en-US" altLang="ja-JP" dirty="0" smtClean="0"/>
                </a:p>
                <a:p>
                  <a:pPr algn="ctr"/>
                  <a:endParaRPr kumimoji="1" lang="en-US" altLang="ja-JP" dirty="0"/>
                </a:p>
                <a:p>
                  <a:pPr algn="ctr"/>
                  <a:endParaRPr kumimoji="1" lang="en-US" altLang="ja-JP" dirty="0" smtClean="0"/>
                </a:p>
                <a:p>
                  <a:pPr algn="ctr"/>
                  <a:endParaRPr kumimoji="1" lang="en-US" altLang="ja-JP" dirty="0"/>
                </a:p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9" name="角丸四角形吹き出し 8"/>
                <p:cNvSpPr/>
                <p:nvPr/>
              </p:nvSpPr>
              <p:spPr>
                <a:xfrm>
                  <a:off x="3914233" y="2030751"/>
                  <a:ext cx="3118865" cy="1507993"/>
                </a:xfrm>
                <a:prstGeom prst="wedgeRoundRectCallout">
                  <a:avLst>
                    <a:gd name="adj1" fmla="val 35787"/>
                    <a:gd name="adj2" fmla="val 59862"/>
                    <a:gd name="adj3" fmla="val 16667"/>
                  </a:avLst>
                </a:prstGeom>
                <a:solidFill>
                  <a:srgbClr val="98D8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sz="1200" dirty="0" smtClean="0">
                      <a:solidFill>
                        <a:schemeClr val="tx1"/>
                      </a:solidFill>
                    </a:rPr>
                    <a:t>＜子どもの声＞</a:t>
                  </a:r>
                  <a:endParaRPr kumimoji="1" lang="en-US" altLang="ja-JP" sz="120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endParaRPr kumimoji="1" lang="en-US" altLang="ja-JP" sz="800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kumimoji="1" lang="ja-JP" altLang="en-US" sz="1200" dirty="0" smtClean="0">
                      <a:solidFill>
                        <a:schemeClr val="tx1"/>
                      </a:solidFill>
                    </a:rPr>
                    <a:t>太鼓</a:t>
                  </a:r>
                  <a:r>
                    <a:rPr kumimoji="1" lang="ja-JP" altLang="en-US" sz="1200" dirty="0">
                      <a:solidFill>
                        <a:schemeClr val="tx1"/>
                      </a:solidFill>
                    </a:rPr>
                    <a:t>の演奏を聞いたり、</a:t>
                  </a:r>
                  <a:endParaRPr kumimoji="1" lang="en-US" altLang="ja-JP" sz="1200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kumimoji="1" lang="ja-JP" altLang="en-US" sz="1200" dirty="0">
                      <a:solidFill>
                        <a:schemeClr val="tx1"/>
                      </a:solidFill>
                    </a:rPr>
                    <a:t>実際にたたいたり</a:t>
                  </a:r>
                  <a:r>
                    <a:rPr kumimoji="1" lang="ja-JP" altLang="en-US" sz="1200" dirty="0" smtClean="0">
                      <a:solidFill>
                        <a:schemeClr val="tx1"/>
                      </a:solidFill>
                    </a:rPr>
                    <a:t>楽しかった。</a:t>
                  </a:r>
                  <a:endParaRPr kumimoji="1" lang="ja-JP" altLang="en-US" sz="1200" dirty="0">
                    <a:solidFill>
                      <a:schemeClr val="tx1"/>
                    </a:solidFill>
                  </a:endParaRPr>
                </a:p>
                <a:p>
                  <a:pPr algn="ctr"/>
                  <a:endParaRPr kumimoji="1" lang="en-US" altLang="ja-JP" sz="80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kumimoji="1" lang="ja-JP" altLang="en-US" sz="1200" dirty="0" smtClean="0">
                      <a:solidFill>
                        <a:schemeClr val="tx1"/>
                      </a:solidFill>
                    </a:rPr>
                    <a:t>「</a:t>
                  </a:r>
                  <a:r>
                    <a:rPr kumimoji="1" lang="ja-JP" altLang="en-US" sz="1200" dirty="0">
                      <a:solidFill>
                        <a:schemeClr val="tx1"/>
                      </a:solidFill>
                    </a:rPr>
                    <a:t>お客さんいっぱいきた</a:t>
                  </a:r>
                  <a:r>
                    <a:rPr kumimoji="1" lang="ja-JP" altLang="en-US" sz="1200" dirty="0" smtClean="0">
                      <a:solidFill>
                        <a:schemeClr val="tx1"/>
                      </a:solidFill>
                    </a:rPr>
                    <a:t>けど</a:t>
                  </a:r>
                  <a:endParaRPr kumimoji="1" lang="en-US" altLang="ja-JP" sz="120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kumimoji="1" lang="ja-JP" altLang="en-US" sz="1200" dirty="0" smtClean="0">
                      <a:solidFill>
                        <a:schemeClr val="tx1"/>
                      </a:solidFill>
                    </a:rPr>
                    <a:t>いらっしゃい</a:t>
                  </a:r>
                  <a:r>
                    <a:rPr kumimoji="1" lang="ja-JP" altLang="en-US" sz="1200" dirty="0">
                      <a:solidFill>
                        <a:schemeClr val="tx1"/>
                      </a:solidFill>
                    </a:rPr>
                    <a:t>ませって言えた</a:t>
                  </a:r>
                  <a:r>
                    <a:rPr kumimoji="1" lang="ja-JP" altLang="en-US" sz="1200" dirty="0" smtClean="0">
                      <a:solidFill>
                        <a:schemeClr val="tx1"/>
                      </a:solidFill>
                    </a:rPr>
                    <a:t>よ！」</a:t>
                  </a:r>
                  <a:endParaRPr kumimoji="1" lang="en-US" altLang="ja-JP" sz="120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角丸四角形 10"/>
                <p:cNvSpPr/>
                <p:nvPr/>
              </p:nvSpPr>
              <p:spPr>
                <a:xfrm>
                  <a:off x="253864" y="5374880"/>
                  <a:ext cx="7086891" cy="3580741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en-US" altLang="ja-JP" dirty="0" smtClean="0"/>
                </a:p>
                <a:p>
                  <a:pPr algn="ctr"/>
                  <a:endParaRPr kumimoji="1" lang="en-US" altLang="ja-JP" dirty="0" smtClean="0"/>
                </a:p>
                <a:p>
                  <a:pPr algn="ctr"/>
                  <a:endParaRPr kumimoji="1" lang="en-US" altLang="ja-JP" dirty="0" smtClean="0"/>
                </a:p>
                <a:p>
                  <a:r>
                    <a:rPr kumimoji="1" lang="ja-JP" altLang="en-US" b="1" dirty="0" smtClean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　　　  </a:t>
                  </a:r>
                  <a:r>
                    <a:rPr kumimoji="1" lang="zh-TW" altLang="en-US" b="1" dirty="0" smtClean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株式会社</a:t>
                  </a:r>
                  <a:r>
                    <a:rPr kumimoji="1" lang="ja-JP" altLang="en-US" b="1" dirty="0" smtClean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山下組</a:t>
                  </a:r>
                  <a:r>
                    <a:rPr kumimoji="1" lang="ja-JP" altLang="en-US" sz="1600" b="1" dirty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　</a:t>
                  </a:r>
                  <a:r>
                    <a:rPr kumimoji="1" lang="ja-JP" altLang="en-US" b="1" dirty="0" smtClean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　　  </a:t>
                  </a:r>
                  <a:r>
                    <a:rPr kumimoji="1" lang="en-US" altLang="zh-TW" b="1" dirty="0" smtClean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×</a:t>
                  </a:r>
                  <a:r>
                    <a:rPr kumimoji="1" lang="ja-JP" altLang="en-US" b="1" dirty="0" smtClean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　　　　志摩</a:t>
                  </a:r>
                  <a:r>
                    <a:rPr kumimoji="1" lang="ja-JP" altLang="en-US" b="1" dirty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幼稚園</a:t>
                  </a:r>
                  <a:endParaRPr kumimoji="1" lang="en-US" altLang="zh-TW" b="1" dirty="0" smtClean="0"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  <a:p>
                  <a:pPr algn="ctr"/>
                  <a:endParaRPr kumimoji="1" lang="en-US" altLang="ja-JP" b="1" dirty="0" smtClean="0"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  <a:p>
                  <a:pPr algn="ctr"/>
                  <a:endParaRPr kumimoji="1" lang="en-US" altLang="ja-JP" b="1" dirty="0" smtClean="0"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  <a:p>
                  <a:pPr algn="ctr"/>
                  <a:endParaRPr kumimoji="1" lang="en-US" altLang="ja-JP" b="1" dirty="0" smtClean="0"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  <a:p>
                  <a:pPr algn="ctr"/>
                  <a:endParaRPr kumimoji="1" lang="en-US" altLang="ja-JP" b="1" dirty="0" smtClean="0"/>
                </a:p>
                <a:p>
                  <a:pPr algn="ctr"/>
                  <a:endParaRPr kumimoji="1" lang="en-US" altLang="ja-JP" dirty="0" smtClean="0"/>
                </a:p>
                <a:p>
                  <a:pPr algn="ctr"/>
                  <a:endParaRPr kumimoji="1" lang="en-US" altLang="ja-JP" dirty="0" smtClean="0"/>
                </a:p>
                <a:p>
                  <a:pPr algn="ctr"/>
                  <a:endParaRPr kumimoji="1" lang="en-US" altLang="ja-JP" dirty="0" smtClean="0"/>
                </a:p>
                <a:p>
                  <a:pPr algn="ctr"/>
                  <a:endParaRPr kumimoji="1" lang="en-US" altLang="ja-JP" dirty="0" smtClean="0"/>
                </a:p>
                <a:p>
                  <a:pPr algn="ctr"/>
                  <a:endParaRPr kumimoji="1" lang="en-US" altLang="ja-JP" dirty="0" smtClean="0"/>
                </a:p>
                <a:p>
                  <a:pPr algn="ctr"/>
                  <a:endParaRPr kumimoji="1" lang="en-US" altLang="ja-JP" dirty="0" smtClean="0"/>
                </a:p>
                <a:p>
                  <a:pPr algn="ctr"/>
                  <a:endParaRPr kumimoji="1" lang="en-US" altLang="ja-JP" dirty="0" smtClean="0"/>
                </a:p>
                <a:p>
                  <a:pPr algn="ctr"/>
                  <a:endParaRPr kumimoji="1" lang="en-US" altLang="ja-JP" dirty="0" smtClean="0"/>
                </a:p>
                <a:p>
                  <a:pPr algn="ctr"/>
                  <a:endParaRPr kumimoji="1" lang="en-US" altLang="ja-JP" dirty="0" smtClean="0"/>
                </a:p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2" name="角丸四角形吹き出し 11"/>
                <p:cNvSpPr/>
                <p:nvPr/>
              </p:nvSpPr>
              <p:spPr>
                <a:xfrm>
                  <a:off x="563141" y="2014521"/>
                  <a:ext cx="3267727" cy="1487065"/>
                </a:xfrm>
                <a:prstGeom prst="wedgeRoundRectCallout">
                  <a:avLst>
                    <a:gd name="adj1" fmla="val -28701"/>
                    <a:gd name="adj2" fmla="val 60693"/>
                    <a:gd name="adj3" fmla="val 16667"/>
                  </a:avLst>
                </a:prstGeom>
                <a:solidFill>
                  <a:srgbClr val="F3E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sz="1050" dirty="0" smtClean="0">
                      <a:solidFill>
                        <a:schemeClr val="tx1"/>
                      </a:solidFill>
                    </a:rPr>
                    <a:t>＜お店の人の声＞</a:t>
                  </a:r>
                  <a:endParaRPr kumimoji="1" lang="en-US" altLang="ja-JP" sz="105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kumimoji="1" lang="ja-JP" altLang="en-US" sz="1050" dirty="0" smtClean="0">
                      <a:solidFill>
                        <a:schemeClr val="tx1"/>
                      </a:solidFill>
                    </a:rPr>
                    <a:t>楽しそうに太鼓を叩く</a:t>
                  </a: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姿を見れたの</a:t>
                  </a:r>
                  <a:r>
                    <a:rPr kumimoji="1" lang="ja-JP" altLang="en-US" sz="1050" dirty="0" smtClean="0">
                      <a:solidFill>
                        <a:schemeClr val="tx1"/>
                      </a:solidFill>
                    </a:rPr>
                    <a:t>は</a:t>
                  </a:r>
                  <a:endParaRPr kumimoji="1" lang="en-US" altLang="ja-JP" sz="105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kumimoji="1" lang="ja-JP" altLang="en-US" sz="1050" dirty="0" smtClean="0">
                      <a:solidFill>
                        <a:schemeClr val="tx1"/>
                      </a:solidFill>
                    </a:rPr>
                    <a:t>こちら</a:t>
                  </a: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も本当に嬉しかった</a:t>
                  </a:r>
                  <a:r>
                    <a:rPr kumimoji="1" lang="ja-JP" altLang="en-US" sz="1050" dirty="0" smtClean="0">
                      <a:solidFill>
                        <a:schemeClr val="tx1"/>
                      </a:solidFill>
                    </a:rPr>
                    <a:t>です。</a:t>
                  </a:r>
                  <a:endParaRPr kumimoji="1" lang="en-US" altLang="ja-JP" sz="105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endParaRPr kumimoji="1" lang="en-US" altLang="ja-JP" sz="800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kumimoji="1" lang="ja-JP" altLang="en-US" sz="1050" dirty="0" smtClean="0">
                      <a:solidFill>
                        <a:schemeClr val="tx1"/>
                      </a:solidFill>
                    </a:rPr>
                    <a:t>お店</a:t>
                  </a: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で従業員と一緒に「いらっしゃいませ</a:t>
                  </a:r>
                  <a:r>
                    <a:rPr kumimoji="1" lang="ja-JP" altLang="en-US" sz="1050" dirty="0" smtClean="0">
                      <a:solidFill>
                        <a:schemeClr val="tx1"/>
                      </a:solidFill>
                    </a:rPr>
                    <a:t>」</a:t>
                  </a:r>
                  <a:endParaRPr kumimoji="1" lang="en-US" altLang="ja-JP" sz="105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kumimoji="1" lang="ja-JP" altLang="en-US" sz="1050" dirty="0" smtClean="0">
                      <a:solidFill>
                        <a:schemeClr val="tx1"/>
                      </a:solidFill>
                    </a:rPr>
                    <a:t>「</a:t>
                  </a: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ありがとう</a:t>
                  </a:r>
                  <a:r>
                    <a:rPr kumimoji="1" lang="ja-JP" altLang="en-US" sz="1050" dirty="0" smtClean="0">
                      <a:solidFill>
                        <a:schemeClr val="tx1"/>
                      </a:solidFill>
                    </a:rPr>
                    <a:t>ございます」と</a:t>
                  </a: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声を掛ける</a:t>
                  </a:r>
                  <a:r>
                    <a:rPr kumimoji="1" lang="ja-JP" altLang="en-US" sz="1050" dirty="0" smtClean="0">
                      <a:solidFill>
                        <a:schemeClr val="tx1"/>
                      </a:solidFill>
                    </a:rPr>
                    <a:t>体験を</a:t>
                  </a:r>
                  <a:endParaRPr kumimoji="1" lang="en-US" altLang="ja-JP" sz="105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kumimoji="1" lang="ja-JP" altLang="en-US" sz="1050" dirty="0" smtClean="0">
                      <a:solidFill>
                        <a:schemeClr val="tx1"/>
                      </a:solidFill>
                    </a:rPr>
                    <a:t>しました</a:t>
                  </a: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が、お客様が「かわいい」</a:t>
                  </a:r>
                  <a:r>
                    <a:rPr kumimoji="1" lang="ja-JP" altLang="en-US" sz="1050" dirty="0" smtClean="0">
                      <a:solidFill>
                        <a:schemeClr val="tx1"/>
                      </a:solidFill>
                    </a:rPr>
                    <a:t>と</a:t>
                  </a:r>
                  <a:endParaRPr kumimoji="1" lang="en-US" altLang="ja-JP" sz="105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kumimoji="1" lang="ja-JP" altLang="en-US" sz="1050" dirty="0" smtClean="0">
                      <a:solidFill>
                        <a:schemeClr val="tx1"/>
                      </a:solidFill>
                    </a:rPr>
                    <a:t>喜んでくれて</a:t>
                  </a: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いるのも大変印象的</a:t>
                  </a:r>
                  <a:r>
                    <a:rPr kumimoji="1" lang="ja-JP" altLang="en-US" sz="1050" dirty="0" smtClean="0">
                      <a:solidFill>
                        <a:schemeClr val="tx1"/>
                      </a:solidFill>
                    </a:rPr>
                    <a:t>でした。</a:t>
                  </a:r>
                  <a:endParaRPr kumimoji="1" lang="en-US" altLang="ja-JP" sz="1050" dirty="0" smtClean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6" name="図 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9" t="1242" r="8626" b="17699"/>
                <a:stretch/>
              </p:blipFill>
              <p:spPr>
                <a:xfrm>
                  <a:off x="1039761" y="3709090"/>
                  <a:ext cx="2125941" cy="1423000"/>
                </a:xfrm>
                <a:prstGeom prst="roundRect">
                  <a:avLst/>
                </a:prstGeom>
              </p:spPr>
            </p:pic>
            <p:sp>
              <p:nvSpPr>
                <p:cNvPr id="13" name="角丸四角形吹き出し 12"/>
                <p:cNvSpPr/>
                <p:nvPr/>
              </p:nvSpPr>
              <p:spPr>
                <a:xfrm>
                  <a:off x="542454" y="5814366"/>
                  <a:ext cx="3267727" cy="1500833"/>
                </a:xfrm>
                <a:prstGeom prst="wedgeRoundRectCallout">
                  <a:avLst>
                    <a:gd name="adj1" fmla="val -33630"/>
                    <a:gd name="adj2" fmla="val 60919"/>
                    <a:gd name="adj3" fmla="val 16667"/>
                  </a:avLst>
                </a:prstGeom>
                <a:solidFill>
                  <a:srgbClr val="F3E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sz="1050" dirty="0" smtClean="0">
                      <a:solidFill>
                        <a:schemeClr val="tx1"/>
                      </a:solidFill>
                    </a:rPr>
                    <a:t>＜会社の人の声＞</a:t>
                  </a:r>
                  <a:endParaRPr kumimoji="1" lang="en-US" altLang="ja-JP" sz="105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kumimoji="1" lang="ja-JP" altLang="en-US" sz="1050" dirty="0" smtClean="0">
                      <a:solidFill>
                        <a:schemeClr val="tx1"/>
                      </a:solidFill>
                    </a:rPr>
                    <a:t>幼稚園</a:t>
                  </a: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を対象とした出前講座は初めてでした</a:t>
                  </a:r>
                  <a:r>
                    <a:rPr kumimoji="1" lang="ja-JP" altLang="en-US" sz="1050" dirty="0" smtClean="0">
                      <a:solidFill>
                        <a:schemeClr val="tx1"/>
                      </a:solidFill>
                    </a:rPr>
                    <a:t>。</a:t>
                  </a:r>
                  <a:endParaRPr kumimoji="1" lang="en-US" altLang="ja-JP" sz="105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endParaRPr kumimoji="1" lang="en-US" altLang="ja-JP" sz="800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kumimoji="1" lang="ja-JP" altLang="en-US" sz="1050" dirty="0" smtClean="0">
                      <a:solidFill>
                        <a:schemeClr val="tx1"/>
                      </a:solidFill>
                    </a:rPr>
                    <a:t>現場で実際に使用している重機を</a:t>
                  </a:r>
                  <a:endParaRPr kumimoji="1" lang="en-US" altLang="ja-JP" sz="105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見てもらうこと</a:t>
                  </a:r>
                  <a:r>
                    <a:rPr kumimoji="1" lang="ja-JP" altLang="en-US" sz="1050" dirty="0" smtClean="0">
                      <a:solidFill>
                        <a:schemeClr val="tx1"/>
                      </a:solidFill>
                    </a:rPr>
                    <a:t>ができました。</a:t>
                  </a:r>
                  <a:endParaRPr kumimoji="1" lang="en-US" altLang="ja-JP" sz="105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endParaRPr kumimoji="1" lang="en-US" altLang="ja-JP" sz="80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kumimoji="1" lang="ja-JP" altLang="en-US" sz="1050" dirty="0" smtClean="0">
                      <a:solidFill>
                        <a:schemeClr val="tx1"/>
                      </a:solidFill>
                    </a:rPr>
                    <a:t>今後も安全</a:t>
                  </a: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により子供達に</a:t>
                  </a:r>
                  <a:r>
                    <a:rPr kumimoji="1" lang="ja-JP" altLang="en-US" sz="1050" dirty="0" smtClean="0">
                      <a:solidFill>
                        <a:schemeClr val="tx1"/>
                      </a:solidFill>
                    </a:rPr>
                    <a:t>楽しんで</a:t>
                  </a:r>
                  <a:endParaRPr kumimoji="1" lang="en-US" altLang="ja-JP" sz="105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kumimoji="1" lang="ja-JP" altLang="en-US" sz="1050" dirty="0" smtClean="0">
                      <a:solidFill>
                        <a:schemeClr val="tx1"/>
                      </a:solidFill>
                    </a:rPr>
                    <a:t>貰える</a:t>
                  </a: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ような内容を企画したいと思います。</a:t>
                  </a:r>
                  <a:endParaRPr kumimoji="1" lang="en-US" altLang="ja-JP" sz="105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角丸四角形吹き出し 13"/>
                <p:cNvSpPr/>
                <p:nvPr/>
              </p:nvSpPr>
              <p:spPr>
                <a:xfrm>
                  <a:off x="3868832" y="5819082"/>
                  <a:ext cx="3170918" cy="1496117"/>
                </a:xfrm>
                <a:prstGeom prst="wedgeRoundRectCallout">
                  <a:avLst>
                    <a:gd name="adj1" fmla="val 21283"/>
                    <a:gd name="adj2" fmla="val 60079"/>
                    <a:gd name="adj3" fmla="val 16667"/>
                  </a:avLst>
                </a:prstGeom>
                <a:solidFill>
                  <a:srgbClr val="98D8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sz="1050" dirty="0" smtClean="0">
                      <a:solidFill>
                        <a:schemeClr val="tx1"/>
                      </a:solidFill>
                    </a:rPr>
                    <a:t>＜先生の声＞</a:t>
                  </a:r>
                  <a:endParaRPr kumimoji="1" lang="en-US" altLang="ja-JP" sz="105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endParaRPr kumimoji="1" lang="en-US" altLang="ja-JP" sz="70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kumimoji="1" lang="ja-JP" altLang="en-US" sz="1050" dirty="0" smtClean="0">
                      <a:solidFill>
                        <a:schemeClr val="tx1"/>
                      </a:solidFill>
                    </a:rPr>
                    <a:t>子ども</a:t>
                  </a: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たち</a:t>
                  </a:r>
                  <a:r>
                    <a:rPr kumimoji="1" lang="ja-JP" altLang="en-US" sz="1050" dirty="0" smtClean="0">
                      <a:solidFill>
                        <a:schemeClr val="tx1"/>
                      </a:solidFill>
                    </a:rPr>
                    <a:t>の大好き</a:t>
                  </a: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な重機を通して</a:t>
                  </a:r>
                  <a:r>
                    <a:rPr kumimoji="1" lang="ja-JP" altLang="en-US" sz="1050" dirty="0" smtClean="0">
                      <a:solidFill>
                        <a:schemeClr val="tx1"/>
                      </a:solidFill>
                    </a:rPr>
                    <a:t>、</a:t>
                  </a:r>
                  <a:endParaRPr kumimoji="1" lang="en-US" altLang="ja-JP" sz="105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kumimoji="1" lang="ja-JP" altLang="en-US" sz="1050" dirty="0" smtClean="0">
                      <a:solidFill>
                        <a:schemeClr val="tx1"/>
                      </a:solidFill>
                    </a:rPr>
                    <a:t>身近</a:t>
                  </a: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な人が働く姿</a:t>
                  </a:r>
                  <a:r>
                    <a:rPr kumimoji="1" lang="ja-JP" altLang="en-US" sz="1050" dirty="0" smtClean="0">
                      <a:solidFill>
                        <a:schemeClr val="tx1"/>
                      </a:solidFill>
                    </a:rPr>
                    <a:t>や地域</a:t>
                  </a: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の良さ</a:t>
                  </a:r>
                  <a:r>
                    <a:rPr kumimoji="1" lang="ja-JP" altLang="en-US" sz="1050" dirty="0" smtClean="0">
                      <a:solidFill>
                        <a:schemeClr val="tx1"/>
                      </a:solidFill>
                    </a:rPr>
                    <a:t>、</a:t>
                  </a:r>
                  <a:endParaRPr kumimoji="1" lang="en-US" altLang="ja-JP" sz="105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kumimoji="1" lang="ja-JP" altLang="en-US" sz="1050" dirty="0" smtClean="0">
                      <a:solidFill>
                        <a:schemeClr val="tx1"/>
                      </a:solidFill>
                    </a:rPr>
                    <a:t>地域</a:t>
                  </a: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の人の温かさに触れることができた体験は、大変貴重で有難く思っています。子どもたちが、地域の良さに触れ、自分</a:t>
                  </a:r>
                  <a:r>
                    <a:rPr kumimoji="1" lang="ja-JP" altLang="en-US" sz="1050" dirty="0" smtClean="0">
                      <a:solidFill>
                        <a:schemeClr val="tx1"/>
                      </a:solidFill>
                    </a:rPr>
                    <a:t>の住む</a:t>
                  </a: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町を</a:t>
                  </a:r>
                  <a:r>
                    <a:rPr kumimoji="1" lang="ja-JP" altLang="en-US" sz="1050" dirty="0" smtClean="0">
                      <a:solidFill>
                        <a:schemeClr val="tx1"/>
                      </a:solidFill>
                    </a:rPr>
                    <a:t>誇らしく</a:t>
                  </a:r>
                  <a:endParaRPr kumimoji="1" lang="en-US" altLang="ja-JP" sz="105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kumimoji="1" lang="ja-JP" altLang="en-US" sz="1050" dirty="0" smtClean="0">
                      <a:solidFill>
                        <a:schemeClr val="tx1"/>
                      </a:solidFill>
                    </a:rPr>
                    <a:t>思える</a:t>
                  </a: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ようになって</a:t>
                  </a:r>
                  <a:r>
                    <a:rPr kumimoji="1" lang="ja-JP" altLang="en-US" sz="1050" dirty="0" smtClean="0">
                      <a:solidFill>
                        <a:schemeClr val="tx1"/>
                      </a:solidFill>
                    </a:rPr>
                    <a:t>いってほしい</a:t>
                  </a: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と思います。</a:t>
                  </a:r>
                  <a:endParaRPr kumimoji="1" lang="en-US" altLang="ja-JP" sz="1050" dirty="0" smtClean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2" name="グループ化 21"/>
                <p:cNvGrpSpPr/>
                <p:nvPr/>
              </p:nvGrpSpPr>
              <p:grpSpPr>
                <a:xfrm>
                  <a:off x="4387914" y="1136271"/>
                  <a:ext cx="2501569" cy="478237"/>
                  <a:chOff x="4592945" y="1062970"/>
                  <a:chExt cx="2447492" cy="437413"/>
                </a:xfrm>
              </p:grpSpPr>
              <p:sp>
                <p:nvSpPr>
                  <p:cNvPr id="38" name="テキスト ボックス 37"/>
                  <p:cNvSpPr txBox="1">
                    <a:spLocks noChangeAspect="1"/>
                  </p:cNvSpPr>
                  <p:nvPr/>
                </p:nvSpPr>
                <p:spPr>
                  <a:xfrm>
                    <a:off x="4592945" y="1062970"/>
                    <a:ext cx="454689" cy="431591"/>
                  </a:xfrm>
                  <a:prstGeom prst="rect">
                    <a:avLst/>
                  </a:prstGeom>
                  <a:solidFill>
                    <a:srgbClr val="FF6D60"/>
                  </a:solidFill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algn="ctr"/>
                    <a:r>
                      <a:rPr kumimoji="1" lang="ja-JP" altLang="en-US" sz="3600" dirty="0"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ミ</a:t>
                    </a:r>
                  </a:p>
                </p:txBody>
              </p:sp>
              <p:sp>
                <p:nvSpPr>
                  <p:cNvPr id="39" name="テキスト ボックス 38"/>
                  <p:cNvSpPr txBox="1">
                    <a:spLocks noChangeAspect="1"/>
                  </p:cNvSpPr>
                  <p:nvPr/>
                </p:nvSpPr>
                <p:spPr>
                  <a:xfrm>
                    <a:off x="5101111" y="1068792"/>
                    <a:ext cx="454689" cy="43159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algn="ctr"/>
                    <a:r>
                      <a:rPr kumimoji="1" lang="ja-JP" altLang="en-US" sz="3600" dirty="0">
                        <a:solidFill>
                          <a:srgbClr val="FF6D6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エ</a:t>
                    </a:r>
                  </a:p>
                </p:txBody>
              </p:sp>
              <p:sp>
                <p:nvSpPr>
                  <p:cNvPr id="40" name="テキスト ボックス 39"/>
                  <p:cNvSpPr txBox="1">
                    <a:spLocks noChangeAspect="1"/>
                  </p:cNvSpPr>
                  <p:nvPr/>
                </p:nvSpPr>
                <p:spPr>
                  <a:xfrm>
                    <a:off x="5599269" y="1068792"/>
                    <a:ext cx="454689" cy="431591"/>
                  </a:xfrm>
                  <a:prstGeom prst="rect">
                    <a:avLst/>
                  </a:prstGeom>
                  <a:solidFill>
                    <a:srgbClr val="FF6D60"/>
                  </a:solidFill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algn="ctr"/>
                    <a:r>
                      <a:rPr kumimoji="1" lang="ja-JP" altLang="en-US" sz="3600" dirty="0"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キ</a:t>
                    </a:r>
                  </a:p>
                </p:txBody>
              </p:sp>
              <p:sp>
                <p:nvSpPr>
                  <p:cNvPr id="41" name="テキスト ボックス 40"/>
                  <p:cNvSpPr txBox="1">
                    <a:spLocks noChangeAspect="1"/>
                  </p:cNvSpPr>
                  <p:nvPr/>
                </p:nvSpPr>
                <p:spPr>
                  <a:xfrm>
                    <a:off x="6097428" y="1068792"/>
                    <a:ext cx="454689" cy="431591"/>
                  </a:xfrm>
                  <a:prstGeom prst="rect">
                    <a:avLst/>
                  </a:prstGeom>
                  <a:solidFill>
                    <a:srgbClr val="FF6D60"/>
                  </a:solidFill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algn="ctr"/>
                    <a:r>
                      <a:rPr kumimoji="1" lang="ja-JP" altLang="en-US" sz="3600" dirty="0" smtClean="0"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ッ</a:t>
                    </a:r>
                    <a:endParaRPr kumimoji="1" lang="ja-JP" altLang="en-US" sz="3600" dirty="0"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</p:txBody>
              </p:sp>
              <p:sp>
                <p:nvSpPr>
                  <p:cNvPr id="42" name="テキスト ボックス 41"/>
                  <p:cNvSpPr txBox="1">
                    <a:spLocks noChangeAspect="1"/>
                  </p:cNvSpPr>
                  <p:nvPr/>
                </p:nvSpPr>
                <p:spPr>
                  <a:xfrm>
                    <a:off x="6585748" y="1064141"/>
                    <a:ext cx="454689" cy="431591"/>
                  </a:xfrm>
                  <a:prstGeom prst="rect">
                    <a:avLst/>
                  </a:prstGeom>
                  <a:solidFill>
                    <a:srgbClr val="FF6D60"/>
                  </a:solidFill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algn="ctr"/>
                    <a:r>
                      <a:rPr kumimoji="1" lang="ja-JP" altLang="en-US" sz="3600" dirty="0" smtClean="0"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ズ</a:t>
                    </a:r>
                    <a:endParaRPr kumimoji="1" lang="ja-JP" altLang="en-US" sz="3600" dirty="0"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</p:txBody>
              </p:sp>
            </p:grpSp>
            <p:sp>
              <p:nvSpPr>
                <p:cNvPr id="35" name="角丸四角形 34"/>
                <p:cNvSpPr/>
                <p:nvPr/>
              </p:nvSpPr>
              <p:spPr>
                <a:xfrm>
                  <a:off x="3232509" y="7235444"/>
                  <a:ext cx="1262746" cy="1709940"/>
                </a:xfrm>
                <a:prstGeom prst="roundRect">
                  <a:avLst/>
                </a:prstGeom>
                <a:solidFill>
                  <a:srgbClr val="FF6D60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游ゴシック Light" panose="020B0300000000000000" pitchFamily="50" charset="-128"/>
                    <a:ea typeface="游ゴシック Light" panose="020B0300000000000000" pitchFamily="50" charset="-128"/>
                  </a:endParaRPr>
                </a:p>
              </p:txBody>
            </p:sp>
            <p:sp>
              <p:nvSpPr>
                <p:cNvPr id="36" name="テキスト ボックス 35"/>
                <p:cNvSpPr txBox="1"/>
                <p:nvPr/>
              </p:nvSpPr>
              <p:spPr>
                <a:xfrm>
                  <a:off x="3209759" y="7363563"/>
                  <a:ext cx="1350508" cy="14773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1200" b="1" u="sng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ea"/>
                    </a:rPr>
                    <a:t>見学</a:t>
                  </a:r>
                  <a:r>
                    <a:rPr kumimoji="1" lang="ja-JP" altLang="en-US" sz="1200" b="1" u="sng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ea"/>
                    </a:rPr>
                    <a:t>内容</a:t>
                  </a:r>
                  <a:endParaRPr kumimoji="1" lang="en-US" altLang="ja-JP" sz="1200" b="1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</a:endParaRPr>
                </a:p>
                <a:p>
                  <a:endParaRPr kumimoji="1" lang="en-US" altLang="ja-JP" sz="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</a:endParaRPr>
                </a:p>
                <a:p>
                  <a:r>
                    <a:rPr kumimoji="1" lang="ja-JP" altLang="en-US" sz="9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ea"/>
                    </a:rPr>
                    <a:t>・園庭や砂場で重機</a:t>
                  </a:r>
                  <a:r>
                    <a:rPr kumimoji="1" lang="ja-JP" altLang="en-US" sz="9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ea"/>
                    </a:rPr>
                    <a:t>の　</a:t>
                  </a:r>
                  <a:endParaRPr kumimoji="1" lang="en-US" altLang="ja-JP" sz="9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</a:endParaRPr>
                </a:p>
                <a:p>
                  <a:r>
                    <a:rPr kumimoji="1" lang="ja-JP" altLang="en-US" sz="9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ea"/>
                    </a:rPr>
                    <a:t>　</a:t>
                  </a:r>
                  <a:r>
                    <a:rPr kumimoji="1" lang="ja-JP" altLang="en-US" sz="9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ea"/>
                    </a:rPr>
                    <a:t>ラジコン</a:t>
                  </a:r>
                  <a:r>
                    <a:rPr kumimoji="1" lang="ja-JP" altLang="en-US" sz="9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ea"/>
                    </a:rPr>
                    <a:t>を操作</a:t>
                  </a:r>
                  <a:r>
                    <a:rPr kumimoji="1" lang="ja-JP" altLang="en-US" sz="9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ea"/>
                    </a:rPr>
                    <a:t>体験</a:t>
                  </a:r>
                  <a:endParaRPr kumimoji="1" lang="en-US" altLang="ja-JP" sz="9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</a:endParaRPr>
                </a:p>
                <a:p>
                  <a:endParaRPr kumimoji="1" lang="ja-JP" altLang="en-US" sz="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</a:endParaRPr>
                </a:p>
                <a:p>
                  <a:r>
                    <a:rPr kumimoji="1" lang="ja-JP" altLang="en-US" sz="9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ea"/>
                    </a:rPr>
                    <a:t>・重機の実演を見学</a:t>
                  </a:r>
                </a:p>
                <a:p>
                  <a:endParaRPr kumimoji="1" lang="en-US" altLang="ja-JP" sz="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</a:endParaRPr>
                </a:p>
                <a:p>
                  <a:r>
                    <a:rPr kumimoji="1" lang="ja-JP" altLang="en-US" sz="9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ea"/>
                    </a:rPr>
                    <a:t>・</a:t>
                  </a:r>
                  <a:r>
                    <a:rPr kumimoji="1" lang="ja-JP" altLang="en-US" sz="9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ea"/>
                    </a:rPr>
                    <a:t>重機と写真撮影</a:t>
                  </a:r>
                </a:p>
                <a:p>
                  <a:endParaRPr kumimoji="1" lang="en-US" altLang="ja-JP" sz="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</a:endParaRPr>
                </a:p>
                <a:p>
                  <a:r>
                    <a:rPr kumimoji="1" lang="ja-JP" altLang="en-US" sz="9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ea"/>
                    </a:rPr>
                    <a:t>・</a:t>
                  </a:r>
                  <a:r>
                    <a:rPr kumimoji="1" lang="ja-JP" altLang="en-US" sz="9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ea"/>
                    </a:rPr>
                    <a:t>ドローンを</a:t>
                  </a:r>
                  <a:r>
                    <a:rPr kumimoji="1" lang="ja-JP" altLang="en-US" sz="9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ea"/>
                    </a:rPr>
                    <a:t>使って</a:t>
                  </a:r>
                  <a:endParaRPr kumimoji="1" lang="en-US" altLang="ja-JP" sz="9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</a:endParaRPr>
                </a:p>
                <a:p>
                  <a:r>
                    <a:rPr kumimoji="1" lang="ja-JP" altLang="en-US" sz="9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ea"/>
                    </a:rPr>
                    <a:t>　</a:t>
                  </a:r>
                  <a:r>
                    <a:rPr kumimoji="1" lang="ja-JP" altLang="en-US" sz="9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ea"/>
                    </a:rPr>
                    <a:t>記念</a:t>
                  </a:r>
                  <a:r>
                    <a:rPr kumimoji="1" lang="ja-JP" altLang="en-US" sz="9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ea"/>
                    </a:rPr>
                    <a:t>撮影</a:t>
                  </a:r>
                </a:p>
              </p:txBody>
            </p:sp>
            <p:sp>
              <p:nvSpPr>
                <p:cNvPr id="44" name="角丸四角形 43"/>
                <p:cNvSpPr/>
                <p:nvPr/>
              </p:nvSpPr>
              <p:spPr>
                <a:xfrm>
                  <a:off x="3192635" y="3501586"/>
                  <a:ext cx="1262746" cy="1743372"/>
                </a:xfrm>
                <a:prstGeom prst="roundRect">
                  <a:avLst/>
                </a:prstGeom>
                <a:solidFill>
                  <a:srgbClr val="FF6D60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游ゴシック Light" panose="020B0300000000000000" pitchFamily="50" charset="-128"/>
                    <a:ea typeface="游ゴシック Light" panose="020B0300000000000000" pitchFamily="50" charset="-128"/>
                  </a:endParaRPr>
                </a:p>
              </p:txBody>
            </p:sp>
            <p:sp>
              <p:nvSpPr>
                <p:cNvPr id="52" name="テキスト ボックス 51"/>
                <p:cNvSpPr txBox="1"/>
                <p:nvPr/>
              </p:nvSpPr>
              <p:spPr>
                <a:xfrm>
                  <a:off x="3208193" y="3666537"/>
                  <a:ext cx="1210270" cy="150810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1200" b="1" u="sng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ea"/>
                    </a:rPr>
                    <a:t>見学内容</a:t>
                  </a:r>
                  <a:endParaRPr kumimoji="1" lang="en-US" altLang="ja-JP" sz="1200" b="1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</a:endParaRPr>
                </a:p>
                <a:p>
                  <a:pPr algn="ctr"/>
                  <a:endParaRPr kumimoji="1" lang="en-US" altLang="ja-JP" sz="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</a:endParaRPr>
                </a:p>
                <a:p>
                  <a:pPr algn="ctr"/>
                  <a:r>
                    <a:rPr kumimoji="1" lang="ja-JP" altLang="en-US" sz="9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ea"/>
                    </a:rPr>
                    <a:t>・おかげ横丁の</a:t>
                  </a:r>
                  <a:endParaRPr kumimoji="1" lang="en-US" altLang="ja-JP" sz="9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</a:endParaRPr>
                </a:p>
                <a:p>
                  <a:pPr algn="ctr"/>
                  <a:r>
                    <a:rPr kumimoji="1" lang="ja-JP" altLang="en-US" sz="9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ea"/>
                    </a:rPr>
                    <a:t>店舗見学</a:t>
                  </a:r>
                  <a:endParaRPr kumimoji="1" lang="en-US" altLang="ja-JP" sz="9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</a:endParaRPr>
                </a:p>
                <a:p>
                  <a:pPr algn="ctr"/>
                  <a:endParaRPr kumimoji="1" lang="en-US" altLang="ja-JP" sz="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</a:endParaRPr>
                </a:p>
                <a:p>
                  <a:pPr algn="ctr"/>
                  <a:r>
                    <a:rPr kumimoji="1" lang="ja-JP" altLang="en-US" sz="9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ea"/>
                    </a:rPr>
                    <a:t>・</a:t>
                  </a:r>
                  <a:r>
                    <a:rPr kumimoji="1" lang="ja-JP" altLang="en-US" sz="9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ea"/>
                    </a:rPr>
                    <a:t>神恩太鼓の　</a:t>
                  </a:r>
                  <a:endParaRPr kumimoji="1" lang="en-US" altLang="ja-JP" sz="9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</a:endParaRPr>
                </a:p>
                <a:p>
                  <a:pPr algn="ctr"/>
                  <a:r>
                    <a:rPr kumimoji="1" lang="ja-JP" altLang="en-US" sz="9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ea"/>
                    </a:rPr>
                    <a:t>演奏</a:t>
                  </a:r>
                  <a:r>
                    <a:rPr kumimoji="1" lang="ja-JP" altLang="en-US" sz="9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ea"/>
                    </a:rPr>
                    <a:t>見学</a:t>
                  </a:r>
                  <a:endParaRPr kumimoji="1" lang="en-US" altLang="ja-JP" sz="9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</a:endParaRPr>
                </a:p>
                <a:p>
                  <a:pPr algn="ctr"/>
                  <a:endParaRPr kumimoji="1" lang="en-US" altLang="ja-JP" sz="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</a:endParaRPr>
                </a:p>
                <a:p>
                  <a:pPr algn="ctr"/>
                  <a:r>
                    <a:rPr kumimoji="1" lang="ja-JP" altLang="en-US" sz="9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ea"/>
                    </a:rPr>
                    <a:t>・太鼓演奏</a:t>
                  </a:r>
                  <a:r>
                    <a:rPr kumimoji="1" lang="ja-JP" altLang="en-US" sz="9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ea"/>
                    </a:rPr>
                    <a:t>体験</a:t>
                  </a:r>
                  <a:endParaRPr kumimoji="1" lang="en-US" altLang="ja-JP" sz="9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</a:endParaRPr>
                </a:p>
                <a:p>
                  <a:pPr algn="ctr"/>
                  <a:endParaRPr kumimoji="1" lang="en-US" altLang="ja-JP" sz="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</a:endParaRPr>
                </a:p>
                <a:p>
                  <a:pPr algn="ctr"/>
                  <a:r>
                    <a:rPr kumimoji="1" lang="ja-JP" altLang="en-US" sz="9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ea"/>
                    </a:rPr>
                    <a:t>・接客体験</a:t>
                  </a:r>
                </a:p>
              </p:txBody>
            </p:sp>
            <p:pic>
              <p:nvPicPr>
                <p:cNvPr id="5" name="図 4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37" t="10351" r="5306" b="4809"/>
                <a:stretch/>
              </p:blipFill>
              <p:spPr>
                <a:xfrm>
                  <a:off x="4495108" y="3724339"/>
                  <a:ext cx="2115747" cy="1428442"/>
                </a:xfrm>
                <a:prstGeom prst="roundRect">
                  <a:avLst/>
                </a:prstGeom>
              </p:spPr>
            </p:pic>
            <p:grpSp>
              <p:nvGrpSpPr>
                <p:cNvPr id="68" name="グループ化 67"/>
                <p:cNvGrpSpPr/>
                <p:nvPr/>
              </p:nvGrpSpPr>
              <p:grpSpPr>
                <a:xfrm>
                  <a:off x="6397989" y="2910262"/>
                  <a:ext cx="1152316" cy="1333161"/>
                  <a:chOff x="5704007" y="2255265"/>
                  <a:chExt cx="1152316" cy="1333161"/>
                </a:xfrm>
              </p:grpSpPr>
              <p:sp>
                <p:nvSpPr>
                  <p:cNvPr id="66" name="楕円 65"/>
                  <p:cNvSpPr/>
                  <p:nvPr/>
                </p:nvSpPr>
                <p:spPr>
                  <a:xfrm rot="1438395">
                    <a:off x="5847923" y="3127431"/>
                    <a:ext cx="75735" cy="33403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67" name="グループ化 66"/>
                  <p:cNvGrpSpPr/>
                  <p:nvPr/>
                </p:nvGrpSpPr>
                <p:grpSpPr>
                  <a:xfrm>
                    <a:off x="5704007" y="2255265"/>
                    <a:ext cx="1152316" cy="1333161"/>
                    <a:chOff x="5704007" y="2255265"/>
                    <a:chExt cx="1152316" cy="1333161"/>
                  </a:xfrm>
                </p:grpSpPr>
                <p:sp>
                  <p:nvSpPr>
                    <p:cNvPr id="65" name="楕円 64"/>
                    <p:cNvSpPr/>
                    <p:nvPr/>
                  </p:nvSpPr>
                  <p:spPr>
                    <a:xfrm rot="2810703">
                      <a:off x="5751242" y="3327424"/>
                      <a:ext cx="64666" cy="15913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64" name="グループ化 63"/>
                    <p:cNvGrpSpPr/>
                    <p:nvPr/>
                  </p:nvGrpSpPr>
                  <p:grpSpPr>
                    <a:xfrm>
                      <a:off x="5715906" y="2255265"/>
                      <a:ext cx="1140417" cy="1333161"/>
                      <a:chOff x="5664027" y="2441431"/>
                      <a:chExt cx="1140417" cy="1333161"/>
                    </a:xfrm>
                  </p:grpSpPr>
                  <p:sp>
                    <p:nvSpPr>
                      <p:cNvPr id="34" name="楕円 33"/>
                      <p:cNvSpPr/>
                      <p:nvPr/>
                    </p:nvSpPr>
                    <p:spPr>
                      <a:xfrm rot="524138">
                        <a:off x="6059995" y="3107164"/>
                        <a:ext cx="297178" cy="137553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grpSp>
                    <p:nvGrpSpPr>
                      <p:cNvPr id="33" name="グループ化 32"/>
                      <p:cNvGrpSpPr/>
                      <p:nvPr/>
                    </p:nvGrpSpPr>
                    <p:grpSpPr>
                      <a:xfrm>
                        <a:off x="5664027" y="2441431"/>
                        <a:ext cx="1140417" cy="1333161"/>
                        <a:chOff x="5664027" y="2441431"/>
                        <a:chExt cx="1140417" cy="1333161"/>
                      </a:xfrm>
                    </p:grpSpPr>
                    <p:sp>
                      <p:nvSpPr>
                        <p:cNvPr id="32" name="楕円 31"/>
                        <p:cNvSpPr/>
                        <p:nvPr/>
                      </p:nvSpPr>
                      <p:spPr>
                        <a:xfrm>
                          <a:off x="6143622" y="2954482"/>
                          <a:ext cx="159171" cy="250846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grpSp>
                      <p:nvGrpSpPr>
                        <p:cNvPr id="31" name="グループ化 30"/>
                        <p:cNvGrpSpPr/>
                        <p:nvPr/>
                      </p:nvGrpSpPr>
                      <p:grpSpPr>
                        <a:xfrm>
                          <a:off x="5664027" y="2441431"/>
                          <a:ext cx="1140417" cy="1333161"/>
                          <a:chOff x="5875569" y="2569231"/>
                          <a:chExt cx="1140417" cy="1333161"/>
                        </a:xfrm>
                      </p:grpSpPr>
                      <p:sp>
                        <p:nvSpPr>
                          <p:cNvPr id="55" name="楕円 54"/>
                          <p:cNvSpPr/>
                          <p:nvPr/>
                        </p:nvSpPr>
                        <p:spPr>
                          <a:xfrm>
                            <a:off x="6242342" y="2784747"/>
                            <a:ext cx="431184" cy="407024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pic>
                        <p:nvPicPr>
                          <p:cNvPr id="8" name="コンテンツ プレースホルダー 5"/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5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</a:blip>
                          <a:srcRect l="14862" t="37723" r="74548" b="40256"/>
                          <a:stretch/>
                        </p:blipFill>
                        <p:spPr>
                          <a:xfrm rot="549642">
                            <a:off x="5875569" y="2569231"/>
                            <a:ext cx="1140417" cy="1333161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</p:grpSp>
                </p:grpSp>
              </p:grpSp>
            </p:grpSp>
            <p:grpSp>
              <p:nvGrpSpPr>
                <p:cNvPr id="101" name="グループ化 100"/>
                <p:cNvGrpSpPr/>
                <p:nvPr/>
              </p:nvGrpSpPr>
              <p:grpSpPr>
                <a:xfrm rot="21312276">
                  <a:off x="151190" y="2980449"/>
                  <a:ext cx="1157160" cy="1273707"/>
                  <a:chOff x="720453" y="2403817"/>
                  <a:chExt cx="1157160" cy="1273707"/>
                </a:xfrm>
              </p:grpSpPr>
              <p:sp>
                <p:nvSpPr>
                  <p:cNvPr id="100" name="楕円 99"/>
                  <p:cNvSpPr/>
                  <p:nvPr/>
                </p:nvSpPr>
                <p:spPr>
                  <a:xfrm>
                    <a:off x="811025" y="3402840"/>
                    <a:ext cx="130628" cy="10450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99" name="グループ化 98"/>
                  <p:cNvGrpSpPr/>
                  <p:nvPr/>
                </p:nvGrpSpPr>
                <p:grpSpPr>
                  <a:xfrm>
                    <a:off x="720453" y="2403817"/>
                    <a:ext cx="1157160" cy="1273707"/>
                    <a:chOff x="720453" y="2403817"/>
                    <a:chExt cx="1157160" cy="1273707"/>
                  </a:xfrm>
                </p:grpSpPr>
                <p:sp>
                  <p:nvSpPr>
                    <p:cNvPr id="98" name="楕円 97"/>
                    <p:cNvSpPr/>
                    <p:nvPr/>
                  </p:nvSpPr>
                  <p:spPr>
                    <a:xfrm rot="271302">
                      <a:off x="833849" y="3188700"/>
                      <a:ext cx="109406" cy="25733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97" name="グループ化 96"/>
                    <p:cNvGrpSpPr/>
                    <p:nvPr/>
                  </p:nvGrpSpPr>
                  <p:grpSpPr>
                    <a:xfrm>
                      <a:off x="720453" y="2403817"/>
                      <a:ext cx="1157160" cy="1273707"/>
                      <a:chOff x="720453" y="2403817"/>
                      <a:chExt cx="1157160" cy="1273707"/>
                    </a:xfrm>
                  </p:grpSpPr>
                  <p:sp>
                    <p:nvSpPr>
                      <p:cNvPr id="96" name="楕円 95"/>
                      <p:cNvSpPr/>
                      <p:nvPr/>
                    </p:nvSpPr>
                    <p:spPr>
                      <a:xfrm flipH="1">
                        <a:off x="1606120" y="3094926"/>
                        <a:ext cx="79649" cy="84394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grpSp>
                    <p:nvGrpSpPr>
                      <p:cNvPr id="95" name="グループ化 94"/>
                      <p:cNvGrpSpPr/>
                      <p:nvPr/>
                    </p:nvGrpSpPr>
                    <p:grpSpPr>
                      <a:xfrm>
                        <a:off x="720453" y="2403817"/>
                        <a:ext cx="1157160" cy="1273707"/>
                        <a:chOff x="720453" y="2403817"/>
                        <a:chExt cx="1157160" cy="1273707"/>
                      </a:xfrm>
                    </p:grpSpPr>
                    <p:sp>
                      <p:nvSpPr>
                        <p:cNvPr id="94" name="楕円 93"/>
                        <p:cNvSpPr/>
                        <p:nvPr/>
                      </p:nvSpPr>
                      <p:spPr>
                        <a:xfrm>
                          <a:off x="847525" y="3133006"/>
                          <a:ext cx="130628" cy="104503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grpSp>
                      <p:nvGrpSpPr>
                        <p:cNvPr id="93" name="グループ化 92"/>
                        <p:cNvGrpSpPr/>
                        <p:nvPr/>
                      </p:nvGrpSpPr>
                      <p:grpSpPr>
                        <a:xfrm>
                          <a:off x="720453" y="2403817"/>
                          <a:ext cx="1157160" cy="1273707"/>
                          <a:chOff x="720453" y="2403817"/>
                          <a:chExt cx="1157160" cy="1273707"/>
                        </a:xfrm>
                      </p:grpSpPr>
                      <p:sp>
                        <p:nvSpPr>
                          <p:cNvPr id="92" name="楕円 91"/>
                          <p:cNvSpPr/>
                          <p:nvPr/>
                        </p:nvSpPr>
                        <p:spPr>
                          <a:xfrm rot="19801044">
                            <a:off x="848353" y="3080098"/>
                            <a:ext cx="316656" cy="163603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grpSp>
                        <p:nvGrpSpPr>
                          <p:cNvPr id="91" name="グループ化 90"/>
                          <p:cNvGrpSpPr/>
                          <p:nvPr/>
                        </p:nvGrpSpPr>
                        <p:grpSpPr>
                          <a:xfrm>
                            <a:off x="720453" y="2403817"/>
                            <a:ext cx="1157160" cy="1273707"/>
                            <a:chOff x="720453" y="2403817"/>
                            <a:chExt cx="1157160" cy="1273707"/>
                          </a:xfrm>
                        </p:grpSpPr>
                        <p:sp>
                          <p:nvSpPr>
                            <p:cNvPr id="90" name="楕円 89"/>
                            <p:cNvSpPr/>
                            <p:nvPr/>
                          </p:nvSpPr>
                          <p:spPr>
                            <a:xfrm rot="948204">
                              <a:off x="1132870" y="3036267"/>
                              <a:ext cx="321141" cy="181795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kumimoji="1" lang="ja-JP" altLang="en-US"/>
                            </a:p>
                          </p:txBody>
                        </p:sp>
                        <p:grpSp>
                          <p:nvGrpSpPr>
                            <p:cNvPr id="89" name="グループ化 88"/>
                            <p:cNvGrpSpPr/>
                            <p:nvPr/>
                          </p:nvGrpSpPr>
                          <p:grpSpPr>
                            <a:xfrm>
                              <a:off x="720453" y="2403817"/>
                              <a:ext cx="1157160" cy="1273707"/>
                              <a:chOff x="720453" y="2403817"/>
                              <a:chExt cx="1157160" cy="1273707"/>
                            </a:xfrm>
                          </p:grpSpPr>
                          <p:sp>
                            <p:nvSpPr>
                              <p:cNvPr id="88" name="楕円 87"/>
                              <p:cNvSpPr/>
                              <p:nvPr/>
                            </p:nvSpPr>
                            <p:spPr>
                              <a:xfrm rot="4085617">
                                <a:off x="1229276" y="3201152"/>
                                <a:ext cx="433550" cy="156242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kumimoji="1" lang="ja-JP" altLang="en-US"/>
                              </a:p>
                            </p:txBody>
                          </p:sp>
                          <p:grpSp>
                            <p:nvGrpSpPr>
                              <p:cNvPr id="87" name="グループ化 86"/>
                              <p:cNvGrpSpPr/>
                              <p:nvPr/>
                            </p:nvGrpSpPr>
                            <p:grpSpPr>
                              <a:xfrm>
                                <a:off x="720453" y="2403817"/>
                                <a:ext cx="1157160" cy="1273707"/>
                                <a:chOff x="720453" y="2403817"/>
                                <a:chExt cx="1157160" cy="1273707"/>
                              </a:xfrm>
                            </p:grpSpPr>
                            <p:sp>
                              <p:nvSpPr>
                                <p:cNvPr id="86" name="正方形/長方形 85"/>
                                <p:cNvSpPr/>
                                <p:nvPr/>
                              </p:nvSpPr>
                              <p:spPr>
                                <a:xfrm rot="21372898">
                                  <a:off x="926515" y="3146436"/>
                                  <a:ext cx="540501" cy="468207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kumimoji="1" lang="ja-JP" altLang="en-US"/>
                                </a:p>
                              </p:txBody>
                            </p:sp>
                            <p:grpSp>
                              <p:nvGrpSpPr>
                                <p:cNvPr id="85" name="グループ化 84"/>
                                <p:cNvGrpSpPr/>
                                <p:nvPr/>
                              </p:nvGrpSpPr>
                              <p:grpSpPr>
                                <a:xfrm>
                                  <a:off x="720453" y="2403817"/>
                                  <a:ext cx="1157160" cy="1273707"/>
                                  <a:chOff x="149559" y="2396293"/>
                                  <a:chExt cx="1157160" cy="1273707"/>
                                </a:xfrm>
                              </p:grpSpPr>
                              <p:sp>
                                <p:nvSpPr>
                                  <p:cNvPr id="53" name="楕円 52"/>
                                  <p:cNvSpPr/>
                                  <p:nvPr/>
                                </p:nvSpPr>
                                <p:spPr>
                                  <a:xfrm rot="17389311">
                                    <a:off x="950581" y="3066785"/>
                                    <a:ext cx="236323" cy="45719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bg1"/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kumimoji="1" lang="ja-JP" altLang="en-US"/>
                                  </a:p>
                                </p:txBody>
                              </p:sp>
                              <p:grpSp>
                                <p:nvGrpSpPr>
                                  <p:cNvPr id="83" name="グループ化 82"/>
                                  <p:cNvGrpSpPr/>
                                  <p:nvPr/>
                                </p:nvGrpSpPr>
                                <p:grpSpPr>
                                  <a:xfrm>
                                    <a:off x="149559" y="2396293"/>
                                    <a:ext cx="1157160" cy="1273707"/>
                                    <a:chOff x="231021" y="2538215"/>
                                    <a:chExt cx="1157160" cy="1273707"/>
                                  </a:xfrm>
                                </p:grpSpPr>
                                <p:sp>
                                  <p:nvSpPr>
                                    <p:cNvPr id="82" name="楕円 81"/>
                                    <p:cNvSpPr/>
                                    <p:nvPr/>
                                  </p:nvSpPr>
                                  <p:spPr>
                                    <a:xfrm rot="19978073">
                                      <a:off x="1105360" y="3166689"/>
                                      <a:ext cx="263870" cy="107506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kumimoji="1" lang="ja-JP" altLang="en-US"/>
                                    </a:p>
                                  </p:txBody>
                                </p:sp>
                                <p:grpSp>
                                  <p:nvGrpSpPr>
                                    <p:cNvPr id="81" name="グループ化 80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231021" y="2538215"/>
                                      <a:ext cx="1157160" cy="1273707"/>
                                      <a:chOff x="231021" y="2538215"/>
                                      <a:chExt cx="1157160" cy="1273707"/>
                                    </a:xfrm>
                                  </p:grpSpPr>
                                  <p:sp>
                                    <p:nvSpPr>
                                      <p:cNvPr id="80" name="楕円 79"/>
                                      <p:cNvSpPr/>
                                      <p:nvPr/>
                                    </p:nvSpPr>
                                    <p:spPr>
                                      <a:xfrm rot="658781">
                                        <a:off x="1053381" y="3307653"/>
                                        <a:ext cx="103510" cy="377413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chemeClr val="bg1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kumimoji="1" lang="ja-JP" altLang="en-US"/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79" name="グループ化 78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231021" y="2538215"/>
                                        <a:ext cx="1157160" cy="1273707"/>
                                        <a:chOff x="1347752" y="2347685"/>
                                        <a:chExt cx="1157160" cy="1273707"/>
                                      </a:xfrm>
                                    </p:grpSpPr>
                                    <p:sp>
                                      <p:nvSpPr>
                                        <p:cNvPr id="78" name="楕円 77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1691597" y="2891413"/>
                                          <a:ext cx="130628" cy="104503"/>
                                        </a:xfrm>
                                        <a:prstGeom prst="ellipse">
                                          <a:avLst/>
                                        </a:prstGeom>
                                        <a:solidFill>
                                          <a:schemeClr val="bg1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kumimoji="1" lang="ja-JP" altLang="en-US"/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77" name="グループ化 76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1347752" y="2347685"/>
                                          <a:ext cx="1157160" cy="1273707"/>
                                          <a:chOff x="1347752" y="2347685"/>
                                          <a:chExt cx="1157160" cy="1273707"/>
                                        </a:xfrm>
                                      </p:grpSpPr>
                                      <p:sp>
                                        <p:nvSpPr>
                                          <p:cNvPr id="75" name="楕円 74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1523907" y="2689416"/>
                                            <a:ext cx="130628" cy="104503"/>
                                          </a:xfrm>
                                          <a:prstGeom prst="ellipse">
                                            <a:avLst/>
                                          </a:prstGeom>
                                          <a:solidFill>
                                            <a:schemeClr val="bg1"/>
                                          </a:solidFill>
                                          <a:ln>
                                            <a:solidFill>
                                              <a:schemeClr val="bg1"/>
                                            </a:solidFill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kumimoji="1" lang="ja-JP" altLang="en-US"/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76" name="グループ化 75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1347752" y="2347685"/>
                                            <a:ext cx="1157160" cy="1273707"/>
                                            <a:chOff x="1347752" y="2347685"/>
                                            <a:chExt cx="1157160" cy="1273707"/>
                                          </a:xfrm>
                                        </p:grpSpPr>
                                        <p:sp>
                                          <p:nvSpPr>
                                            <p:cNvPr id="74" name="楕円 73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1822225" y="2664367"/>
                                              <a:ext cx="130628" cy="104503"/>
                                            </a:xfrm>
                                            <a:prstGeom prst="ellipse">
                                              <a:avLst/>
                                            </a:prstGeom>
                                            <a:solidFill>
                                              <a:schemeClr val="bg1"/>
                                            </a:solidFill>
                                            <a:ln>
                                              <a:solidFill>
                                                <a:schemeClr val="bg1"/>
                                              </a:solidFill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kumimoji="1" lang="ja-JP" altLang="en-US"/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72" name="グループ化 71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1347752" y="2347685"/>
                                              <a:ext cx="1157160" cy="1273707"/>
                                              <a:chOff x="1347752" y="2347685"/>
                                              <a:chExt cx="1157160" cy="1273707"/>
                                            </a:xfrm>
                                          </p:grpSpPr>
                                          <p:sp>
                                            <p:nvSpPr>
                                              <p:cNvPr id="50" name="楕円 49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1540138" y="2506062"/>
                                                <a:ext cx="389433" cy="421115"/>
                                              </a:xfrm>
                                              <a:prstGeom prst="ellipse">
                                                <a:avLst/>
                                              </a:prstGeom>
                                              <a:solidFill>
                                                <a:schemeClr val="bg1"/>
                                              </a:solidFill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kumimoji="1" lang="ja-JP" altLang="en-US"/>
                                              </a:p>
                                            </p:txBody>
                                          </p:sp>
                                          <p:pic>
                                            <p:nvPicPr>
                                              <p:cNvPr id="71" name="コンテンツ プレースホルダー 3"/>
                                              <p:cNvPicPr>
                                                <a:picLocks noChangeAspect="1"/>
                                              </p:cNvPicPr>
                                              <p:nvPr/>
                                            </p:nvPicPr>
                                            <p:blipFill rotWithShape="1">
                                              <a:blip r:embed="rId6">
                                                <a:clrChange>
                                                  <a:clrFrom>
                                                    <a:srgbClr val="FFFFFF"/>
                                                  </a:clrFrom>
                                                  <a:clrTo>
                                                    <a:srgbClr val="FFFFFF">
                                                      <a:alpha val="0"/>
                                                    </a:srgbClr>
                                                  </a:clrTo>
                                                </a:clrChange>
                                              </a:blip>
                                              <a:srcRect l="9492" t="34009" r="69774" b="25399"/>
                                              <a:stretch/>
                                            </p:blipFill>
                                            <p:spPr>
                                              <a:xfrm rot="21245790">
                                                <a:off x="1347752" y="2347685"/>
                                                <a:ext cx="1157160" cy="1273707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</p:spPr>
                                          </p:pic>
                                        </p:grpSp>
                                      </p:grpSp>
                                    </p:grpSp>
                                  </p:grp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  <p:sp>
              <p:nvSpPr>
                <p:cNvPr id="102" name="角丸四角形 101"/>
                <p:cNvSpPr/>
                <p:nvPr/>
              </p:nvSpPr>
              <p:spPr>
                <a:xfrm>
                  <a:off x="271707" y="9044792"/>
                  <a:ext cx="7086891" cy="1431055"/>
                </a:xfrm>
                <a:prstGeom prst="roundRect">
                  <a:avLst/>
                </a:prstGeom>
                <a:solidFill>
                  <a:srgbClr val="F3E99F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altLang="ja-JP" sz="700" b="1" dirty="0" smtClean="0"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  <a:p>
                  <a:r>
                    <a:rPr lang="ja-JP" altLang="en-US" sz="1400" b="1" dirty="0" smtClean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＜お問い合わせ先＞</a:t>
                  </a:r>
                  <a:endParaRPr lang="en-US" altLang="ja-JP" sz="1400" b="1" dirty="0" smtClean="0"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  <a:p>
                  <a:endParaRPr lang="en-US" altLang="ja-JP" sz="700" dirty="0" smtClean="0"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  <a:p>
                  <a:r>
                    <a:rPr lang="ja-JP" altLang="en-US" sz="1400" dirty="0" smtClean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　〒</a:t>
                  </a:r>
                  <a:r>
                    <a:rPr lang="en-US" altLang="ja-JP" sz="1400" dirty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514-8570</a:t>
                  </a:r>
                  <a:r>
                    <a:rPr lang="ja-JP" altLang="en-US" sz="1400" dirty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　三重県津市広明町</a:t>
                  </a:r>
                  <a:r>
                    <a:rPr lang="en-US" altLang="ja-JP" sz="1400" dirty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13</a:t>
                  </a:r>
                </a:p>
                <a:p>
                  <a:r>
                    <a:rPr lang="ja-JP" altLang="en-US" sz="1400" dirty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　</a:t>
                  </a:r>
                  <a:r>
                    <a:rPr lang="ja-JP" altLang="en-US" sz="1400" dirty="0" smtClean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三重県 </a:t>
                  </a:r>
                  <a:r>
                    <a:rPr lang="ja-JP" altLang="en-US" sz="1400" dirty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子ども・福祉部 </a:t>
                  </a:r>
                  <a:r>
                    <a:rPr lang="ja-JP" altLang="en-US" sz="1400" dirty="0" smtClean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少子化対策課内　みえ次世代育成応援ネットワーク　</a:t>
                  </a:r>
                  <a:endParaRPr lang="en-US" altLang="ja-JP" sz="1400" dirty="0"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  <a:p>
                  <a:r>
                    <a:rPr lang="ja-JP" altLang="en-US" sz="1400" dirty="0" smtClean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　</a:t>
                  </a:r>
                  <a:r>
                    <a:rPr lang="en-US" altLang="ja-JP" sz="1400" dirty="0" smtClean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TEL</a:t>
                  </a:r>
                  <a:r>
                    <a:rPr lang="ja-JP" altLang="en-US" sz="1400" dirty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：</a:t>
                  </a:r>
                  <a:r>
                    <a:rPr lang="en-US" altLang="ja-JP" sz="1400" dirty="0" smtClean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059-224-2057</a:t>
                  </a:r>
                  <a:r>
                    <a:rPr lang="ja-JP" altLang="en-US" sz="1400" dirty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　</a:t>
                  </a:r>
                  <a:r>
                    <a:rPr lang="en-US" altLang="ja-JP" sz="1400" dirty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FAX</a:t>
                  </a:r>
                  <a:r>
                    <a:rPr lang="ja-JP" altLang="en-US" sz="1400" dirty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：</a:t>
                  </a:r>
                  <a:r>
                    <a:rPr lang="en-US" altLang="ja-JP" sz="1400" dirty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059-224-2270</a:t>
                  </a:r>
                  <a:r>
                    <a:rPr lang="ja-JP" altLang="en-US" sz="1400" dirty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　</a:t>
                  </a:r>
                  <a:endParaRPr lang="en-US" altLang="ja-JP" sz="1400" dirty="0" smtClean="0"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  <a:p>
                  <a:r>
                    <a:rPr lang="ja-JP" altLang="en-US" sz="1400" dirty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　</a:t>
                  </a:r>
                  <a:r>
                    <a:rPr lang="en-US" altLang="ja-JP" sz="1400" dirty="0" smtClean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e-mail</a:t>
                  </a:r>
                  <a:r>
                    <a:rPr lang="ja-JP" altLang="en-US" sz="1400" dirty="0" smtClean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：</a:t>
                  </a:r>
                  <a:r>
                    <a:rPr lang="en-US" altLang="ja-JP" sz="1400" dirty="0" smtClean="0">
                      <a:latin typeface="游ゴシック" panose="020B0400000000000000" pitchFamily="50" charset="-128"/>
                      <a:hlinkClick r:id="rId7"/>
                    </a:rPr>
                    <a:t>jisedai@pref.mie.lg.jp</a:t>
                  </a:r>
                  <a:endParaRPr lang="en-US" altLang="ja-JP" sz="1400" dirty="0" smtClean="0">
                    <a:latin typeface="游ゴシック" panose="020B0400000000000000" pitchFamily="50" charset="-128"/>
                  </a:endParaRPr>
                </a:p>
                <a:p>
                  <a:endParaRPr lang="en-US" altLang="ja-JP" sz="1400" dirty="0"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</p:txBody>
            </p:sp>
            <p:grpSp>
              <p:nvGrpSpPr>
                <p:cNvPr id="142" name="グループ化 141"/>
                <p:cNvGrpSpPr/>
                <p:nvPr/>
              </p:nvGrpSpPr>
              <p:grpSpPr>
                <a:xfrm>
                  <a:off x="11409" y="6894399"/>
                  <a:ext cx="1029037" cy="1184667"/>
                  <a:chOff x="1738485" y="6688242"/>
                  <a:chExt cx="1029037" cy="1184667"/>
                </a:xfrm>
              </p:grpSpPr>
              <p:sp>
                <p:nvSpPr>
                  <p:cNvPr id="104" name="楕円 103"/>
                  <p:cNvSpPr/>
                  <p:nvPr/>
                </p:nvSpPr>
                <p:spPr>
                  <a:xfrm>
                    <a:off x="2187201" y="7246897"/>
                    <a:ext cx="114945" cy="14037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141" name="グループ化 140"/>
                  <p:cNvGrpSpPr/>
                  <p:nvPr/>
                </p:nvGrpSpPr>
                <p:grpSpPr>
                  <a:xfrm>
                    <a:off x="1738485" y="6688242"/>
                    <a:ext cx="1029037" cy="1184667"/>
                    <a:chOff x="1738485" y="6688242"/>
                    <a:chExt cx="1029037" cy="1184667"/>
                  </a:xfrm>
                </p:grpSpPr>
                <p:sp>
                  <p:nvSpPr>
                    <p:cNvPr id="103" name="楕円 102"/>
                    <p:cNvSpPr/>
                    <p:nvPr/>
                  </p:nvSpPr>
                  <p:spPr>
                    <a:xfrm>
                      <a:off x="2134138" y="7175844"/>
                      <a:ext cx="195886" cy="13514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140" name="グループ化 139"/>
                    <p:cNvGrpSpPr/>
                    <p:nvPr/>
                  </p:nvGrpSpPr>
                  <p:grpSpPr>
                    <a:xfrm>
                      <a:off x="1738485" y="6688242"/>
                      <a:ext cx="1029037" cy="1184667"/>
                      <a:chOff x="1738485" y="6688242"/>
                      <a:chExt cx="1029037" cy="1184667"/>
                    </a:xfrm>
                  </p:grpSpPr>
                  <p:sp>
                    <p:nvSpPr>
                      <p:cNvPr id="7" name="楕円 6"/>
                      <p:cNvSpPr/>
                      <p:nvPr/>
                    </p:nvSpPr>
                    <p:spPr>
                      <a:xfrm>
                        <a:off x="2418555" y="6888913"/>
                        <a:ext cx="114945" cy="140374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grpSp>
                    <p:nvGrpSpPr>
                      <p:cNvPr id="139" name="グループ化 138"/>
                      <p:cNvGrpSpPr/>
                      <p:nvPr/>
                    </p:nvGrpSpPr>
                    <p:grpSpPr>
                      <a:xfrm>
                        <a:off x="1738485" y="6688242"/>
                        <a:ext cx="1029037" cy="1184667"/>
                        <a:chOff x="1738485" y="6688242"/>
                        <a:chExt cx="1029037" cy="1184667"/>
                      </a:xfrm>
                    </p:grpSpPr>
                    <p:sp>
                      <p:nvSpPr>
                        <p:cNvPr id="10" name="楕円 9"/>
                        <p:cNvSpPr/>
                        <p:nvPr/>
                      </p:nvSpPr>
                      <p:spPr>
                        <a:xfrm rot="2454351">
                          <a:off x="2331587" y="6926815"/>
                          <a:ext cx="250518" cy="12305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grpSp>
                      <p:nvGrpSpPr>
                        <p:cNvPr id="138" name="グループ化 137"/>
                        <p:cNvGrpSpPr/>
                        <p:nvPr/>
                      </p:nvGrpSpPr>
                      <p:grpSpPr>
                        <a:xfrm>
                          <a:off x="1738485" y="6688242"/>
                          <a:ext cx="1029037" cy="1184667"/>
                          <a:chOff x="1738485" y="6688242"/>
                          <a:chExt cx="1029037" cy="1184667"/>
                        </a:xfrm>
                      </p:grpSpPr>
                      <p:sp>
                        <p:nvSpPr>
                          <p:cNvPr id="58" name="楕円 57"/>
                          <p:cNvSpPr/>
                          <p:nvPr/>
                        </p:nvSpPr>
                        <p:spPr>
                          <a:xfrm>
                            <a:off x="1978605" y="6777816"/>
                            <a:ext cx="408363" cy="430838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pic>
                        <p:nvPicPr>
                          <p:cNvPr id="16" name="図 15"/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8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</a:blip>
                          <a:srcRect l="10407" t="32240" r="68584" b="24808"/>
                          <a:stretch/>
                        </p:blipFill>
                        <p:spPr>
                          <a:xfrm rot="21046398" flipH="1">
                            <a:off x="1738485" y="6688242"/>
                            <a:ext cx="1029037" cy="1184667"/>
                          </a:xfrm>
                          <a:prstGeom prst="rect">
                            <a:avLst/>
                          </a:prstGeom>
                          <a:ln>
                            <a:noFill/>
                          </a:ln>
                        </p:spPr>
                      </p:pic>
                    </p:grpSp>
                  </p:grpSp>
                </p:grpSp>
              </p:grpSp>
            </p:grpSp>
            <p:grpSp>
              <p:nvGrpSpPr>
                <p:cNvPr id="70" name="グループ化 69"/>
                <p:cNvGrpSpPr/>
                <p:nvPr/>
              </p:nvGrpSpPr>
              <p:grpSpPr>
                <a:xfrm rot="397002">
                  <a:off x="5146207" y="153021"/>
                  <a:ext cx="845720" cy="862273"/>
                  <a:chOff x="5759415" y="5172003"/>
                  <a:chExt cx="1229587" cy="1289759"/>
                </a:xfrm>
              </p:grpSpPr>
              <p:sp>
                <p:nvSpPr>
                  <p:cNvPr id="63" name="楕円 62"/>
                  <p:cNvSpPr/>
                  <p:nvPr/>
                </p:nvSpPr>
                <p:spPr>
                  <a:xfrm rot="1337653">
                    <a:off x="5910246" y="5342150"/>
                    <a:ext cx="516047" cy="39056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69" name="グループ化 68"/>
                  <p:cNvGrpSpPr/>
                  <p:nvPr/>
                </p:nvGrpSpPr>
                <p:grpSpPr>
                  <a:xfrm>
                    <a:off x="5759415" y="5172003"/>
                    <a:ext cx="1229587" cy="1289759"/>
                    <a:chOff x="5759415" y="5172003"/>
                    <a:chExt cx="1229587" cy="1289759"/>
                  </a:xfrm>
                </p:grpSpPr>
                <p:sp>
                  <p:nvSpPr>
                    <p:cNvPr id="118" name="楕円 117"/>
                    <p:cNvSpPr/>
                    <p:nvPr/>
                  </p:nvSpPr>
                  <p:spPr>
                    <a:xfrm>
                      <a:off x="6071176" y="5607661"/>
                      <a:ext cx="516047" cy="39056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pic>
                  <p:nvPicPr>
                    <p:cNvPr id="117" name="図 116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759415" y="5172003"/>
                      <a:ext cx="1229587" cy="1289759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136" name="グループ化 135"/>
                <p:cNvGrpSpPr/>
                <p:nvPr/>
              </p:nvGrpSpPr>
              <p:grpSpPr>
                <a:xfrm>
                  <a:off x="4273243" y="9919586"/>
                  <a:ext cx="2944371" cy="556261"/>
                  <a:chOff x="4618672" y="9949728"/>
                  <a:chExt cx="2732699" cy="556261"/>
                </a:xfrm>
              </p:grpSpPr>
              <p:grpSp>
                <p:nvGrpSpPr>
                  <p:cNvPr id="135" name="グループ化 134"/>
                  <p:cNvGrpSpPr/>
                  <p:nvPr/>
                </p:nvGrpSpPr>
                <p:grpSpPr>
                  <a:xfrm>
                    <a:off x="4703890" y="9949728"/>
                    <a:ext cx="2647481" cy="556261"/>
                    <a:chOff x="4203910" y="9974578"/>
                    <a:chExt cx="2647481" cy="556261"/>
                  </a:xfrm>
                </p:grpSpPr>
                <p:grpSp>
                  <p:nvGrpSpPr>
                    <p:cNvPr id="124" name="グループ化 123"/>
                    <p:cNvGrpSpPr/>
                    <p:nvPr/>
                  </p:nvGrpSpPr>
                  <p:grpSpPr>
                    <a:xfrm>
                      <a:off x="4203910" y="9974578"/>
                      <a:ext cx="2614618" cy="556261"/>
                      <a:chOff x="1358620" y="4901479"/>
                      <a:chExt cx="4765278" cy="915981"/>
                    </a:xfrm>
                  </p:grpSpPr>
                  <p:grpSp>
                    <p:nvGrpSpPr>
                      <p:cNvPr id="125" name="グループ化 124"/>
                      <p:cNvGrpSpPr/>
                      <p:nvPr/>
                    </p:nvGrpSpPr>
                    <p:grpSpPr>
                      <a:xfrm>
                        <a:off x="1358620" y="4949191"/>
                        <a:ext cx="4459098" cy="526004"/>
                        <a:chOff x="1358620" y="4949191"/>
                        <a:chExt cx="4459098" cy="526004"/>
                      </a:xfrm>
                    </p:grpSpPr>
                    <p:sp>
                      <p:nvSpPr>
                        <p:cNvPr id="127" name="楕円 126"/>
                        <p:cNvSpPr/>
                        <p:nvPr/>
                      </p:nvSpPr>
                      <p:spPr>
                        <a:xfrm>
                          <a:off x="5516424" y="5071586"/>
                          <a:ext cx="301294" cy="312471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128" name="楕円 127"/>
                        <p:cNvSpPr/>
                        <p:nvPr/>
                      </p:nvSpPr>
                      <p:spPr>
                        <a:xfrm>
                          <a:off x="4837751" y="5123462"/>
                          <a:ext cx="234250" cy="312471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129" name="楕円 128"/>
                        <p:cNvSpPr/>
                        <p:nvPr/>
                      </p:nvSpPr>
                      <p:spPr>
                        <a:xfrm>
                          <a:off x="4118240" y="4949191"/>
                          <a:ext cx="250280" cy="32195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130" name="楕円 129"/>
                        <p:cNvSpPr/>
                        <p:nvPr/>
                      </p:nvSpPr>
                      <p:spPr>
                        <a:xfrm>
                          <a:off x="3388597" y="5056873"/>
                          <a:ext cx="234250" cy="312471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131" name="楕円 130"/>
                        <p:cNvSpPr/>
                        <p:nvPr/>
                      </p:nvSpPr>
                      <p:spPr>
                        <a:xfrm>
                          <a:off x="2776079" y="5216616"/>
                          <a:ext cx="234250" cy="258579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132" name="楕円 131"/>
                        <p:cNvSpPr/>
                        <p:nvPr/>
                      </p:nvSpPr>
                      <p:spPr>
                        <a:xfrm>
                          <a:off x="2060783" y="5056874"/>
                          <a:ext cx="263455" cy="330584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133" name="楕円 132"/>
                        <p:cNvSpPr/>
                        <p:nvPr/>
                      </p:nvSpPr>
                      <p:spPr>
                        <a:xfrm>
                          <a:off x="1358620" y="4992527"/>
                          <a:ext cx="235374" cy="312471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</p:grpSp>
                  <p:pic>
                    <p:nvPicPr>
                      <p:cNvPr id="126" name="図 125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0" cstate="print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7991" t="4215" r="18993" b="1420"/>
                      <a:stretch/>
                    </p:blipFill>
                    <p:spPr>
                      <a:xfrm>
                        <a:off x="1360221" y="4901479"/>
                        <a:ext cx="4763677" cy="915981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134" name="楕円 133"/>
                    <p:cNvSpPr/>
                    <p:nvPr/>
                  </p:nvSpPr>
                  <p:spPr>
                    <a:xfrm>
                      <a:off x="6714736" y="10385312"/>
                      <a:ext cx="136655" cy="124546"/>
                    </a:xfrm>
                    <a:prstGeom prst="ellipse">
                      <a:avLst/>
                    </a:prstGeom>
                    <a:solidFill>
                      <a:srgbClr val="F3E99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84" name="楕円 83"/>
                  <p:cNvSpPr/>
                  <p:nvPr/>
                </p:nvSpPr>
                <p:spPr>
                  <a:xfrm>
                    <a:off x="4618672" y="10250071"/>
                    <a:ext cx="166852" cy="246151"/>
                  </a:xfrm>
                  <a:prstGeom prst="ellipse">
                    <a:avLst/>
                  </a:prstGeom>
                  <a:solidFill>
                    <a:srgbClr val="F3E99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137" name="テキスト ボックス 136"/>
                <p:cNvSpPr txBox="1"/>
                <p:nvPr/>
              </p:nvSpPr>
              <p:spPr>
                <a:xfrm>
                  <a:off x="5648840" y="98596"/>
                  <a:ext cx="202067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600" dirty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みえ次世代</a:t>
                  </a:r>
                  <a:r>
                    <a:rPr kumimoji="1" lang="ja-JP" altLang="en-US" sz="600" dirty="0" smtClean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育成応援ネットワークキャラクター</a:t>
                  </a:r>
                  <a:endParaRPr kumimoji="1" lang="en-US" altLang="ja-JP" sz="600" dirty="0" smtClean="0"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  <a:p>
                  <a:pPr algn="ctr"/>
                  <a:r>
                    <a:rPr kumimoji="1" lang="ja-JP" altLang="en-US" sz="600" dirty="0" smtClean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「みっぷる」</a:t>
                  </a:r>
                  <a:endParaRPr kumimoji="1" lang="ja-JP" altLang="en-US" sz="600" dirty="0"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</p:txBody>
            </p:sp>
            <p:pic>
              <p:nvPicPr>
                <p:cNvPr id="2" name="図 1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8210" y="7452766"/>
                  <a:ext cx="2186249" cy="1447226"/>
                </a:xfrm>
                <a:prstGeom prst="roundRect">
                  <a:avLst/>
                </a:prstGeom>
              </p:spPr>
            </p:pic>
            <p:pic>
              <p:nvPicPr>
                <p:cNvPr id="3" name="図 2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24453" y="7466086"/>
                  <a:ext cx="2172470" cy="1421721"/>
                </a:xfrm>
                <a:prstGeom prst="roundRect">
                  <a:avLst/>
                </a:prstGeom>
              </p:spPr>
            </p:pic>
            <p:grpSp>
              <p:nvGrpSpPr>
                <p:cNvPr id="19" name="グループ化 18"/>
                <p:cNvGrpSpPr/>
                <p:nvPr/>
              </p:nvGrpSpPr>
              <p:grpSpPr>
                <a:xfrm>
                  <a:off x="6270135" y="6858420"/>
                  <a:ext cx="1368619" cy="1194750"/>
                  <a:chOff x="6290667" y="6680543"/>
                  <a:chExt cx="1368619" cy="1194750"/>
                </a:xfrm>
              </p:grpSpPr>
              <p:grpSp>
                <p:nvGrpSpPr>
                  <p:cNvPr id="51" name="グループ化 50"/>
                  <p:cNvGrpSpPr/>
                  <p:nvPr/>
                </p:nvGrpSpPr>
                <p:grpSpPr>
                  <a:xfrm>
                    <a:off x="6410318" y="6680543"/>
                    <a:ext cx="1248968" cy="1194750"/>
                    <a:chOff x="6068724" y="6045249"/>
                    <a:chExt cx="1248968" cy="1194750"/>
                  </a:xfrm>
                </p:grpSpPr>
                <p:grpSp>
                  <p:nvGrpSpPr>
                    <p:cNvPr id="30" name="グループ化 29"/>
                    <p:cNvGrpSpPr/>
                    <p:nvPr/>
                  </p:nvGrpSpPr>
                  <p:grpSpPr>
                    <a:xfrm>
                      <a:off x="6068724" y="6045249"/>
                      <a:ext cx="1248968" cy="1194750"/>
                      <a:chOff x="5882418" y="5905520"/>
                      <a:chExt cx="1248968" cy="1194750"/>
                    </a:xfrm>
                  </p:grpSpPr>
                  <p:sp>
                    <p:nvSpPr>
                      <p:cNvPr id="105" name="楕円 104"/>
                      <p:cNvSpPr/>
                      <p:nvPr/>
                    </p:nvSpPr>
                    <p:spPr>
                      <a:xfrm>
                        <a:off x="6591702" y="6770869"/>
                        <a:ext cx="201314" cy="20957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grpSp>
                    <p:nvGrpSpPr>
                      <p:cNvPr id="29" name="グループ化 28"/>
                      <p:cNvGrpSpPr/>
                      <p:nvPr/>
                    </p:nvGrpSpPr>
                    <p:grpSpPr>
                      <a:xfrm>
                        <a:off x="5882418" y="5905520"/>
                        <a:ext cx="1248968" cy="1194750"/>
                        <a:chOff x="4781913" y="5463674"/>
                        <a:chExt cx="1101174" cy="1101174"/>
                      </a:xfrm>
                    </p:grpSpPr>
                    <p:sp>
                      <p:nvSpPr>
                        <p:cNvPr id="62" name="楕円 61"/>
                        <p:cNvSpPr/>
                        <p:nvPr/>
                      </p:nvSpPr>
                      <p:spPr>
                        <a:xfrm rot="5794105">
                          <a:off x="5212987" y="5932562"/>
                          <a:ext cx="140119" cy="314867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grpSp>
                      <p:nvGrpSpPr>
                        <p:cNvPr id="28" name="グループ化 27"/>
                        <p:cNvGrpSpPr/>
                        <p:nvPr/>
                      </p:nvGrpSpPr>
                      <p:grpSpPr>
                        <a:xfrm>
                          <a:off x="4781913" y="5463674"/>
                          <a:ext cx="1101174" cy="1101174"/>
                          <a:chOff x="4781913" y="5463674"/>
                          <a:chExt cx="1101174" cy="1101174"/>
                        </a:xfrm>
                      </p:grpSpPr>
                      <p:sp>
                        <p:nvSpPr>
                          <p:cNvPr id="47" name="楕円 46"/>
                          <p:cNvSpPr/>
                          <p:nvPr/>
                        </p:nvSpPr>
                        <p:spPr>
                          <a:xfrm rot="298977">
                            <a:off x="5230438" y="5850665"/>
                            <a:ext cx="168079" cy="364979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grpSp>
                        <p:nvGrpSpPr>
                          <p:cNvPr id="26" name="グループ化 25"/>
                          <p:cNvGrpSpPr/>
                          <p:nvPr/>
                        </p:nvGrpSpPr>
                        <p:grpSpPr>
                          <a:xfrm>
                            <a:off x="4781913" y="5463674"/>
                            <a:ext cx="1101174" cy="1101174"/>
                            <a:chOff x="4838394" y="5459642"/>
                            <a:chExt cx="1101174" cy="1101174"/>
                          </a:xfrm>
                        </p:grpSpPr>
                        <p:sp>
                          <p:nvSpPr>
                            <p:cNvPr id="56" name="楕円 55"/>
                            <p:cNvSpPr/>
                            <p:nvPr/>
                          </p:nvSpPr>
                          <p:spPr>
                            <a:xfrm>
                              <a:off x="5224217" y="5703629"/>
                              <a:ext cx="329526" cy="300148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kumimoji="1" lang="ja-JP" altLang="en-US"/>
                            </a:p>
                          </p:txBody>
                        </p:sp>
                        <p:pic>
                          <p:nvPicPr>
                            <p:cNvPr id="15" name="コンテンツ プレースホルダー 9"/>
                            <p:cNvPicPr>
                              <a:picLocks noChangeAspect="1"/>
                            </p:cNvPicPr>
                            <p:nvPr/>
                          </p:nvPicPr>
                          <p:blipFill rotWithShape="1">
                            <a:blip r:embed="rId13">
                              <a:clrChange>
                                <a:clrFrom>
                                  <a:srgbClr val="FFFFFF"/>
                                </a:clrFrom>
                                <a:clrTo>
                                  <a:srgbClr val="FFFFFF">
                                    <a:alpha val="0"/>
                                  </a:srgbClr>
                                </a:clrTo>
                              </a:clrChange>
                            </a:blip>
                            <a:srcRect l="13668" t="29764" r="73354" b="47154"/>
                            <a:stretch/>
                          </p:blipFill>
                          <p:spPr>
                            <a:xfrm rot="482138">
                              <a:off x="4838394" y="5459642"/>
                              <a:ext cx="1101174" cy="1101174"/>
                            </a:xfrm>
                            <a:prstGeom prst="rect">
                              <a:avLst/>
                            </a:prstGeom>
                          </p:spPr>
                        </p:pic>
                      </p:grpSp>
                    </p:grpSp>
                  </p:grpSp>
                </p:grpSp>
                <p:sp>
                  <p:nvSpPr>
                    <p:cNvPr id="106" name="楕円 105"/>
                    <p:cNvSpPr/>
                    <p:nvPr/>
                  </p:nvSpPr>
                  <p:spPr>
                    <a:xfrm>
                      <a:off x="6186146" y="6387744"/>
                      <a:ext cx="312072" cy="570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47" name="グループ化 146"/>
                  <p:cNvGrpSpPr/>
                  <p:nvPr/>
                </p:nvGrpSpPr>
                <p:grpSpPr>
                  <a:xfrm>
                    <a:off x="6290667" y="6904187"/>
                    <a:ext cx="757195" cy="927032"/>
                    <a:chOff x="5506887" y="6961646"/>
                    <a:chExt cx="757195" cy="927032"/>
                  </a:xfrm>
                </p:grpSpPr>
                <p:sp>
                  <p:nvSpPr>
                    <p:cNvPr id="146" name="楕円 145"/>
                    <p:cNvSpPr/>
                    <p:nvPr/>
                  </p:nvSpPr>
                  <p:spPr>
                    <a:xfrm rot="2749578">
                      <a:off x="5585554" y="7622250"/>
                      <a:ext cx="66992" cy="22432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144" name="グループ化 143"/>
                    <p:cNvGrpSpPr/>
                    <p:nvPr/>
                  </p:nvGrpSpPr>
                  <p:grpSpPr>
                    <a:xfrm>
                      <a:off x="5513702" y="6961646"/>
                      <a:ext cx="750380" cy="927032"/>
                      <a:chOff x="5461287" y="6976337"/>
                      <a:chExt cx="750380" cy="927032"/>
                    </a:xfrm>
                  </p:grpSpPr>
                  <p:sp>
                    <p:nvSpPr>
                      <p:cNvPr id="143" name="楕円 142"/>
                      <p:cNvSpPr/>
                      <p:nvPr/>
                    </p:nvSpPr>
                    <p:spPr>
                      <a:xfrm rot="19885541">
                        <a:off x="5990133" y="7655911"/>
                        <a:ext cx="86090" cy="24745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pic>
                    <p:nvPicPr>
                      <p:cNvPr id="17" name="図 16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 l="14968" t="37692" r="75089" b="40632"/>
                      <a:stretch/>
                    </p:blipFill>
                    <p:spPr>
                      <a:xfrm rot="340496">
                        <a:off x="5461287" y="6976337"/>
                        <a:ext cx="750380" cy="897649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grpSp>
              <p:nvGrpSpPr>
                <p:cNvPr id="20" name="グループ化 19"/>
                <p:cNvGrpSpPr/>
                <p:nvPr/>
              </p:nvGrpSpPr>
              <p:grpSpPr>
                <a:xfrm>
                  <a:off x="308428" y="599838"/>
                  <a:ext cx="4526004" cy="497175"/>
                  <a:chOff x="147124" y="606939"/>
                  <a:chExt cx="4526004" cy="497175"/>
                </a:xfrm>
              </p:grpSpPr>
              <p:sp>
                <p:nvSpPr>
                  <p:cNvPr id="21" name="テキスト ボックス 20"/>
                  <p:cNvSpPr txBox="1">
                    <a:spLocks noChangeAspect="1"/>
                  </p:cNvSpPr>
                  <p:nvPr/>
                </p:nvSpPr>
                <p:spPr>
                  <a:xfrm>
                    <a:off x="3657552" y="619170"/>
                    <a:ext cx="483333" cy="458780"/>
                  </a:xfrm>
                  <a:prstGeom prst="rect">
                    <a:avLst/>
                  </a:prstGeom>
                  <a:solidFill>
                    <a:srgbClr val="FF6D60"/>
                  </a:solidFill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algn="ctr"/>
                    <a:r>
                      <a:rPr kumimoji="1" lang="ja-JP" altLang="en-US" sz="3600" dirty="0"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ン</a:t>
                    </a:r>
                  </a:p>
                </p:txBody>
              </p:sp>
              <p:sp>
                <p:nvSpPr>
                  <p:cNvPr id="37" name="テキスト ボックス 36"/>
                  <p:cNvSpPr txBox="1">
                    <a:spLocks noChangeAspect="1"/>
                  </p:cNvSpPr>
                  <p:nvPr/>
                </p:nvSpPr>
                <p:spPr>
                  <a:xfrm>
                    <a:off x="4188043" y="617507"/>
                    <a:ext cx="485085" cy="460443"/>
                  </a:xfrm>
                  <a:prstGeom prst="rect">
                    <a:avLst/>
                  </a:prstGeom>
                  <a:solidFill>
                    <a:srgbClr val="FF6D60"/>
                  </a:solidFill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algn="ctr"/>
                    <a:r>
                      <a:rPr kumimoji="1" lang="ja-JP" altLang="en-US" sz="3600" dirty="0"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ジ</a:t>
                    </a:r>
                  </a:p>
                </p:txBody>
              </p:sp>
              <p:grpSp>
                <p:nvGrpSpPr>
                  <p:cNvPr id="119" name="グループ化 118"/>
                  <p:cNvGrpSpPr/>
                  <p:nvPr/>
                </p:nvGrpSpPr>
                <p:grpSpPr>
                  <a:xfrm>
                    <a:off x="147124" y="606939"/>
                    <a:ext cx="3465976" cy="497175"/>
                    <a:chOff x="1385199" y="554335"/>
                    <a:chExt cx="6212671" cy="861138"/>
                  </a:xfrm>
                </p:grpSpPr>
                <p:sp>
                  <p:nvSpPr>
                    <p:cNvPr id="121" name="テキスト ボックス 120"/>
                    <p:cNvSpPr txBox="1">
                      <a:spLocks noChangeAspect="1"/>
                    </p:cNvSpPr>
                    <p:nvPr/>
                  </p:nvSpPr>
                  <p:spPr>
                    <a:xfrm>
                      <a:off x="1385199" y="565798"/>
                      <a:ext cx="820129" cy="849675"/>
                    </a:xfrm>
                    <a:prstGeom prst="rect">
                      <a:avLst/>
                    </a:prstGeom>
                    <a:solidFill>
                      <a:srgbClr val="FF6D60"/>
                    </a:solidFill>
                  </p:spPr>
                  <p:txBody>
                    <a:bodyPr wrap="square" lIns="0" tIns="0" rIns="0" bIns="0" rtlCol="0" anchor="ctr">
                      <a:noAutofit/>
                    </a:bodyPr>
                    <a:lstStyle/>
                    <a:p>
                      <a:pPr algn="ctr"/>
                      <a:r>
                        <a:rPr kumimoji="1" lang="ja-JP" altLang="en-US" sz="3600" dirty="0" smtClean="0"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オ</a:t>
                      </a:r>
                      <a:endParaRPr kumimoji="1" lang="en-US" altLang="ja-JP" sz="3600" dirty="0" smtClean="0"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p:txBody>
                </p:sp>
                <p:sp>
                  <p:nvSpPr>
                    <p:cNvPr id="122" name="テキスト ボックス 121"/>
                    <p:cNvSpPr txBox="1">
                      <a:spLocks noChangeAspect="1"/>
                    </p:cNvSpPr>
                    <p:nvPr/>
                  </p:nvSpPr>
                  <p:spPr>
                    <a:xfrm>
                      <a:off x="2297914" y="554335"/>
                      <a:ext cx="820129" cy="849675"/>
                    </a:xfrm>
                    <a:prstGeom prst="rect">
                      <a:avLst/>
                    </a:prstGeom>
                    <a:solidFill>
                      <a:srgbClr val="FF6D60"/>
                    </a:solidFill>
                  </p:spPr>
                  <p:txBody>
                    <a:bodyPr wrap="square" lIns="0" tIns="0" rIns="0" bIns="0" rtlCol="0" anchor="ctr">
                      <a:noAutofit/>
                    </a:bodyPr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シ</a:t>
                      </a:r>
                    </a:p>
                  </p:txBody>
                </p:sp>
                <p:sp>
                  <p:nvSpPr>
                    <p:cNvPr id="123" name="テキスト ボックス 122"/>
                    <p:cNvSpPr txBox="1">
                      <a:spLocks noChangeAspect="1"/>
                    </p:cNvSpPr>
                    <p:nvPr/>
                  </p:nvSpPr>
                  <p:spPr>
                    <a:xfrm>
                      <a:off x="3214500" y="565798"/>
                      <a:ext cx="820129" cy="8496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txBody>
                    <a:bodyPr wrap="square" lIns="0" tIns="0" rIns="0" bIns="0" rtlCol="0" anchor="ctr">
                      <a:noAutofit/>
                    </a:bodyPr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rgbClr val="FF6D6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ゴ</a:t>
                      </a:r>
                    </a:p>
                  </p:txBody>
                </p:sp>
                <p:sp>
                  <p:nvSpPr>
                    <p:cNvPr id="145" name="テキスト ボックス 144"/>
                    <p:cNvSpPr txBox="1">
                      <a:spLocks noChangeAspect="1"/>
                    </p:cNvSpPr>
                    <p:nvPr/>
                  </p:nvSpPr>
                  <p:spPr>
                    <a:xfrm>
                      <a:off x="4113036" y="565798"/>
                      <a:ext cx="820129" cy="849675"/>
                    </a:xfrm>
                    <a:prstGeom prst="rect">
                      <a:avLst/>
                    </a:prstGeom>
                    <a:solidFill>
                      <a:srgbClr val="FF6D60"/>
                    </a:solidFill>
                  </p:spPr>
                  <p:txBody>
                    <a:bodyPr wrap="square" lIns="0" tIns="0" rIns="0" bIns="0" rtlCol="0" anchor="ctr">
                      <a:noAutofit/>
                    </a:bodyPr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ト</a:t>
                      </a:r>
                    </a:p>
                  </p:txBody>
                </p:sp>
                <p:sp>
                  <p:nvSpPr>
                    <p:cNvPr id="148" name="テキスト ボックス 147"/>
                    <p:cNvSpPr txBox="1">
                      <a:spLocks noChangeAspect="1"/>
                    </p:cNvSpPr>
                    <p:nvPr/>
                  </p:nvSpPr>
                  <p:spPr>
                    <a:xfrm>
                      <a:off x="5011572" y="565797"/>
                      <a:ext cx="820129" cy="849675"/>
                    </a:xfrm>
                    <a:prstGeom prst="rect">
                      <a:avLst/>
                    </a:prstGeom>
                    <a:solidFill>
                      <a:srgbClr val="FF6D60"/>
                    </a:solidFill>
                  </p:spPr>
                  <p:txBody>
                    <a:bodyPr wrap="square" lIns="0" tIns="0" rIns="0" bIns="0" rtlCol="0" anchor="ctr">
                      <a:noAutofit/>
                    </a:bodyPr>
                    <a:lstStyle/>
                    <a:p>
                      <a:pPr algn="ctr"/>
                      <a:r>
                        <a:rPr kumimoji="1" lang="ja-JP" altLang="en-US" sz="3600" dirty="0" smtClean="0"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チ</a:t>
                      </a:r>
                      <a:endParaRPr kumimoji="1" lang="ja-JP" altLang="en-US" sz="3600" dirty="0"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p:txBody>
                </p:sp>
                <p:sp>
                  <p:nvSpPr>
                    <p:cNvPr id="149" name="テキスト ボックス 148"/>
                    <p:cNvSpPr txBox="1">
                      <a:spLocks noChangeAspect="1"/>
                    </p:cNvSpPr>
                    <p:nvPr/>
                  </p:nvSpPr>
                  <p:spPr>
                    <a:xfrm>
                      <a:off x="5892361" y="556640"/>
                      <a:ext cx="820129" cy="849675"/>
                    </a:xfrm>
                    <a:prstGeom prst="rect">
                      <a:avLst/>
                    </a:prstGeom>
                    <a:solidFill>
                      <a:srgbClr val="FF6D60"/>
                    </a:solidFill>
                  </p:spPr>
                  <p:txBody>
                    <a:bodyPr wrap="square" lIns="0" tIns="0" rIns="0" bIns="0" rtlCol="0" anchor="ctr">
                      <a:noAutofit/>
                    </a:bodyPr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ャ</a:t>
                      </a:r>
                      <a:endParaRPr kumimoji="1" lang="ja-JP" altLang="en-US" sz="3200" dirty="0"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p:txBody>
                </p:sp>
                <p:sp>
                  <p:nvSpPr>
                    <p:cNvPr id="150" name="テキスト ボックス 149"/>
                    <p:cNvSpPr txBox="1">
                      <a:spLocks noChangeAspect="1"/>
                    </p:cNvSpPr>
                    <p:nvPr/>
                  </p:nvSpPr>
                  <p:spPr>
                    <a:xfrm>
                      <a:off x="6777741" y="554335"/>
                      <a:ext cx="820129" cy="849675"/>
                    </a:xfrm>
                    <a:prstGeom prst="rect">
                      <a:avLst/>
                    </a:prstGeom>
                    <a:solidFill>
                      <a:srgbClr val="FF6D60"/>
                    </a:solidFill>
                  </p:spPr>
                  <p:txBody>
                    <a:bodyPr wrap="square" lIns="0" tIns="0" rIns="0" bIns="0" rtlCol="0" anchor="ctr">
                      <a:noAutofit/>
                    </a:bodyPr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レ</a:t>
                      </a:r>
                    </a:p>
                  </p:txBody>
                </p:sp>
              </p:grpSp>
            </p:grpSp>
            <p:sp>
              <p:nvSpPr>
                <p:cNvPr id="152" name="円形吹き出し 151"/>
                <p:cNvSpPr/>
                <p:nvPr/>
              </p:nvSpPr>
              <p:spPr>
                <a:xfrm>
                  <a:off x="5885899" y="653765"/>
                  <a:ext cx="1591371" cy="438868"/>
                </a:xfrm>
                <a:prstGeom prst="wedgeEllipseCallout">
                  <a:avLst>
                    <a:gd name="adj1" fmla="val -48557"/>
                    <a:gd name="adj2" fmla="val -4598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sz="900" dirty="0" smtClean="0">
                      <a:solidFill>
                        <a:schemeClr val="tx1"/>
                      </a:solidFill>
                    </a:rPr>
                    <a:t>みんなで一緒に</a:t>
                  </a:r>
                  <a:endParaRPr kumimoji="1" lang="en-US" altLang="ja-JP" sz="90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kumimoji="1" lang="ja-JP" altLang="en-US" sz="900" dirty="0" smtClean="0">
                      <a:solidFill>
                        <a:schemeClr val="tx1"/>
                      </a:solidFill>
                    </a:rPr>
                    <a:t>体験</a:t>
                  </a:r>
                  <a:r>
                    <a:rPr kumimoji="1" lang="ja-JP" altLang="en-US" sz="900" dirty="0" err="1" smtClean="0">
                      <a:solidFill>
                        <a:schemeClr val="tx1"/>
                      </a:solidFill>
                    </a:rPr>
                    <a:t>しよに</a:t>
                  </a:r>
                  <a:r>
                    <a:rPr kumimoji="1" lang="ja-JP" altLang="en-US" sz="900" dirty="0" smtClean="0">
                      <a:solidFill>
                        <a:schemeClr val="tx1"/>
                      </a:solidFill>
                    </a:rPr>
                    <a:t>！</a:t>
                  </a:r>
                  <a:endParaRPr kumimoji="1" lang="ja-JP" altLang="en-US" sz="900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53" name="グループ化 152"/>
                <p:cNvGrpSpPr/>
                <p:nvPr/>
              </p:nvGrpSpPr>
              <p:grpSpPr>
                <a:xfrm rot="465614">
                  <a:off x="6058619" y="5287392"/>
                  <a:ext cx="1428279" cy="950530"/>
                  <a:chOff x="3655398" y="1898455"/>
                  <a:chExt cx="3040492" cy="1739139"/>
                </a:xfrm>
              </p:grpSpPr>
              <p:grpSp>
                <p:nvGrpSpPr>
                  <p:cNvPr id="154" name="グループ化 153"/>
                  <p:cNvGrpSpPr/>
                  <p:nvPr/>
                </p:nvGrpSpPr>
                <p:grpSpPr>
                  <a:xfrm>
                    <a:off x="3655398" y="1898455"/>
                    <a:ext cx="3040492" cy="1739139"/>
                    <a:chOff x="3655398" y="1898455"/>
                    <a:chExt cx="3040492" cy="1739139"/>
                  </a:xfrm>
                </p:grpSpPr>
                <p:sp>
                  <p:nvSpPr>
                    <p:cNvPr id="156" name="楕円 155"/>
                    <p:cNvSpPr/>
                    <p:nvPr/>
                  </p:nvSpPr>
                  <p:spPr>
                    <a:xfrm>
                      <a:off x="3883175" y="2059897"/>
                      <a:ext cx="2584938" cy="141625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pic>
                  <p:nvPicPr>
                    <p:cNvPr id="157" name="図 156"/>
                    <p:cNvPicPr>
                      <a:picLocks noChangeAspect="1"/>
                    </p:cNvPicPr>
                    <p:nvPr/>
                  </p:nvPicPr>
                  <p:blipFill>
                    <a:blip r:embed="rId1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655398" y="1898455"/>
                      <a:ext cx="3040492" cy="1739139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155" name="テキスト ボックス 154"/>
                  <p:cNvSpPr txBox="1"/>
                  <p:nvPr/>
                </p:nvSpPr>
                <p:spPr>
                  <a:xfrm>
                    <a:off x="4005166" y="2586569"/>
                    <a:ext cx="2340955" cy="3933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ja-JP" altLang="en-US" sz="1050" dirty="0"/>
                      <a:t>園</a:t>
                    </a:r>
                    <a:r>
                      <a:rPr kumimoji="1" lang="ja-JP" altLang="en-US" sz="1050" dirty="0" smtClean="0"/>
                      <a:t>へ出張講座</a:t>
                    </a:r>
                    <a:endParaRPr kumimoji="1" lang="ja-JP" altLang="en-US" sz="1050" dirty="0"/>
                  </a:p>
                </p:txBody>
              </p:sp>
            </p:grpSp>
            <p:grpSp>
              <p:nvGrpSpPr>
                <p:cNvPr id="158" name="グループ化 157"/>
                <p:cNvGrpSpPr/>
                <p:nvPr/>
              </p:nvGrpSpPr>
              <p:grpSpPr>
                <a:xfrm rot="20813567">
                  <a:off x="21185" y="1314282"/>
                  <a:ext cx="1428279" cy="950530"/>
                  <a:chOff x="3655398" y="1898455"/>
                  <a:chExt cx="3040492" cy="1739139"/>
                </a:xfrm>
              </p:grpSpPr>
              <p:grpSp>
                <p:nvGrpSpPr>
                  <p:cNvPr id="159" name="グループ化 158"/>
                  <p:cNvGrpSpPr/>
                  <p:nvPr/>
                </p:nvGrpSpPr>
                <p:grpSpPr>
                  <a:xfrm>
                    <a:off x="3655398" y="1898455"/>
                    <a:ext cx="3040492" cy="1739139"/>
                    <a:chOff x="3655398" y="1898455"/>
                    <a:chExt cx="3040492" cy="1739139"/>
                  </a:xfrm>
                </p:grpSpPr>
                <p:sp>
                  <p:nvSpPr>
                    <p:cNvPr id="161" name="楕円 160"/>
                    <p:cNvSpPr/>
                    <p:nvPr/>
                  </p:nvSpPr>
                  <p:spPr>
                    <a:xfrm>
                      <a:off x="3883175" y="2059897"/>
                      <a:ext cx="2584938" cy="141625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pic>
                  <p:nvPicPr>
                    <p:cNvPr id="162" name="図 161"/>
                    <p:cNvPicPr>
                      <a:picLocks noChangeAspect="1"/>
                    </p:cNvPicPr>
                    <p:nvPr/>
                  </p:nvPicPr>
                  <p:blipFill>
                    <a:blip r:embed="rId1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655398" y="1898455"/>
                      <a:ext cx="3040492" cy="1739139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160" name="テキスト ボックス 159"/>
                  <p:cNvSpPr txBox="1"/>
                  <p:nvPr/>
                </p:nvSpPr>
                <p:spPr>
                  <a:xfrm>
                    <a:off x="4005165" y="2550976"/>
                    <a:ext cx="2340956" cy="4645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ja-JP" altLang="en-US" sz="1050" dirty="0" smtClean="0"/>
                      <a:t>企業</a:t>
                    </a:r>
                    <a:r>
                      <a:rPr kumimoji="1" lang="ja-JP" altLang="en-US" sz="1050" dirty="0"/>
                      <a:t>へ</a:t>
                    </a:r>
                    <a:r>
                      <a:rPr kumimoji="1" lang="ja-JP" altLang="en-US" sz="1050" dirty="0" smtClean="0"/>
                      <a:t>の訪問</a:t>
                    </a:r>
                    <a:endParaRPr kumimoji="1" lang="ja-JP" altLang="en-US" sz="1050" dirty="0"/>
                  </a:p>
                </p:txBody>
              </p:sp>
            </p:grpSp>
            <p:sp>
              <p:nvSpPr>
                <p:cNvPr id="151" name="テキスト ボックス 150"/>
                <p:cNvSpPr txBox="1"/>
                <p:nvPr/>
              </p:nvSpPr>
              <p:spPr>
                <a:xfrm>
                  <a:off x="241666" y="296465"/>
                  <a:ext cx="344784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400" dirty="0" smtClean="0"/>
                    <a:t>令和</a:t>
                  </a:r>
                  <a:r>
                    <a:rPr kumimoji="1" lang="en-US" altLang="ja-JP" sz="1400" dirty="0"/>
                    <a:t>5</a:t>
                  </a:r>
                  <a:r>
                    <a:rPr kumimoji="1" lang="ja-JP" altLang="en-US" sz="1400" dirty="0" smtClean="0"/>
                    <a:t>年度</a:t>
                  </a:r>
                  <a:r>
                    <a:rPr kumimoji="1" lang="ja-JP" altLang="en-US" sz="1400" dirty="0"/>
                    <a:t>　子どもの会社見学</a:t>
                  </a:r>
                </a:p>
              </p:txBody>
            </p:sp>
          </p:grpSp>
          <p:sp>
            <p:nvSpPr>
              <p:cNvPr id="163" name="テキスト ボックス 162"/>
              <p:cNvSpPr txBox="1"/>
              <p:nvPr/>
            </p:nvSpPr>
            <p:spPr>
              <a:xfrm>
                <a:off x="2152711" y="1201389"/>
                <a:ext cx="23226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200" dirty="0"/>
                  <a:t>昨年度</a:t>
                </a:r>
                <a:r>
                  <a:rPr kumimoji="1" lang="ja-JP" altLang="en-US" sz="1200" dirty="0" smtClean="0"/>
                  <a:t>の会社見学の様子を</a:t>
                </a:r>
                <a:endParaRPr kumimoji="1" lang="en-US" altLang="ja-JP" sz="1200" dirty="0" smtClean="0"/>
              </a:p>
              <a:p>
                <a:r>
                  <a:rPr kumimoji="1" lang="ja-JP" altLang="en-US" sz="1200" dirty="0" smtClean="0"/>
                  <a:t>　　　　　　　ご紹介します！</a:t>
                </a:r>
                <a:endParaRPr kumimoji="1" lang="ja-JP" altLang="en-US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146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楕円 53"/>
          <p:cNvSpPr/>
          <p:nvPr/>
        </p:nvSpPr>
        <p:spPr>
          <a:xfrm rot="19968577">
            <a:off x="6383058" y="3921537"/>
            <a:ext cx="316081" cy="1515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626" y="0"/>
            <a:ext cx="7797460" cy="106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9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52498" y="1653353"/>
            <a:ext cx="7086891" cy="36055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sz="900" dirty="0"/>
          </a:p>
          <a:p>
            <a:pPr algn="ctr"/>
            <a:endParaRPr kumimoji="1" lang="en-US" altLang="ja-JP" sz="900" b="1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endParaRPr kumimoji="1" lang="en-US" altLang="ja-JP" sz="900" b="1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</a:t>
            </a:r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kumimoji="1" lang="ja-JP" altLang="en-US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kumimoji="1" lang="zh-TW" altLang="en-US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株式</a:t>
            </a:r>
            <a:r>
              <a:rPr kumimoji="1"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会社伊勢</a:t>
            </a:r>
            <a:r>
              <a:rPr kumimoji="1" lang="zh-TW" altLang="en-US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福</a:t>
            </a:r>
            <a:r>
              <a:rPr kumimoji="1" lang="ja-JP" altLang="en-US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</a:t>
            </a:r>
            <a:r>
              <a:rPr kumimoji="1" lang="en-US" altLang="zh-TW" sz="20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×</a:t>
            </a:r>
            <a:r>
              <a:rPr kumimoji="1" lang="ja-JP" altLang="en-US" sz="20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kumimoji="1" lang="ja-JP" altLang="en-US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kumimoji="1" lang="zh-TW" altLang="en-US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神宮</a:t>
            </a:r>
            <a:r>
              <a:rPr kumimoji="1"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五十鈴川</a:t>
            </a:r>
            <a:r>
              <a:rPr kumimoji="1" lang="zh-TW" altLang="en-US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幼稚園</a:t>
            </a:r>
            <a:r>
              <a:rPr kumimoji="1" lang="ja-JP" altLang="en-US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</a:t>
            </a:r>
            <a:endParaRPr kumimoji="1" lang="en-US" altLang="zh-TW" b="1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endParaRPr kumimoji="1"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endParaRPr kumimoji="1" lang="en-US" altLang="ja-JP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endParaRPr kumimoji="1"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endParaRPr kumimoji="1" lang="en-US" altLang="ja-JP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endParaRPr kumimoji="1" lang="en-US" altLang="ja-JP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dirty="0" smtClean="0"/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dirty="0" smtClean="0"/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dirty="0" smtClean="0"/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dirty="0" smtClean="0"/>
          </a:p>
          <a:p>
            <a:pPr algn="ctr"/>
            <a:endParaRPr kumimoji="1" lang="en-US" altLang="ja-JP" dirty="0"/>
          </a:p>
          <a:p>
            <a:pPr algn="ctr"/>
            <a:endParaRPr kumimoji="1" lang="ja-JP" altLang="en-US" dirty="0"/>
          </a:p>
        </p:txBody>
      </p:sp>
      <p:sp>
        <p:nvSpPr>
          <p:cNvPr id="9" name="角丸四角形吹き出し 8"/>
          <p:cNvSpPr/>
          <p:nvPr/>
        </p:nvSpPr>
        <p:spPr>
          <a:xfrm>
            <a:off x="3914233" y="2030751"/>
            <a:ext cx="3118865" cy="1507993"/>
          </a:xfrm>
          <a:prstGeom prst="wedgeRoundRectCallout">
            <a:avLst>
              <a:gd name="adj1" fmla="val 35787"/>
              <a:gd name="adj2" fmla="val 59862"/>
              <a:gd name="adj3" fmla="val 16667"/>
            </a:avLst>
          </a:prstGeom>
          <a:solidFill>
            <a:srgbClr val="98D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太鼓</a:t>
            </a:r>
            <a:r>
              <a:rPr kumimoji="1" lang="ja-JP" altLang="en-US" sz="1200" dirty="0">
                <a:solidFill>
                  <a:schemeClr val="tx1"/>
                </a:solidFill>
              </a:rPr>
              <a:t>の演奏を聞いたり、</a:t>
            </a:r>
            <a:endParaRPr kumimoji="1" lang="en-US" altLang="ja-JP" sz="12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00" dirty="0">
                <a:solidFill>
                  <a:schemeClr val="tx1"/>
                </a:solidFill>
              </a:rPr>
              <a:t>実際にたたいたり</a:t>
            </a:r>
            <a:r>
              <a:rPr kumimoji="1" lang="ja-JP" altLang="en-US" sz="1200" dirty="0" smtClean="0">
                <a:solidFill>
                  <a:schemeClr val="tx1"/>
                </a:solidFill>
              </a:rPr>
              <a:t>楽しかった。</a:t>
            </a:r>
            <a:endParaRPr kumimoji="1" lang="ja-JP" altLang="en-US" sz="1200" dirty="0">
              <a:solidFill>
                <a:schemeClr val="tx1"/>
              </a:solidFill>
            </a:endParaRPr>
          </a:p>
          <a:p>
            <a:pPr algn="ctr"/>
            <a:endParaRPr kumimoji="1" lang="en-US" altLang="ja-JP" sz="12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「</a:t>
            </a:r>
            <a:r>
              <a:rPr kumimoji="1" lang="ja-JP" altLang="en-US" sz="1200" dirty="0">
                <a:solidFill>
                  <a:schemeClr val="tx1"/>
                </a:solidFill>
              </a:rPr>
              <a:t>お客さんいっぱいきた</a:t>
            </a:r>
            <a:r>
              <a:rPr kumimoji="1" lang="ja-JP" altLang="en-US" sz="1200" dirty="0" smtClean="0">
                <a:solidFill>
                  <a:schemeClr val="tx1"/>
                </a:solidFill>
              </a:rPr>
              <a:t>けど</a:t>
            </a:r>
            <a:endParaRPr kumimoji="1" lang="en-US" altLang="ja-JP" sz="12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いらっしゃい</a:t>
            </a:r>
            <a:r>
              <a:rPr kumimoji="1" lang="ja-JP" altLang="en-US" sz="1200" dirty="0">
                <a:solidFill>
                  <a:schemeClr val="tx1"/>
                </a:solidFill>
              </a:rPr>
              <a:t>ませって言えた</a:t>
            </a:r>
            <a:r>
              <a:rPr kumimoji="1" lang="ja-JP" altLang="en-US" sz="1200" dirty="0" smtClean="0">
                <a:solidFill>
                  <a:schemeClr val="tx1"/>
                </a:solidFill>
              </a:rPr>
              <a:t>よ！」</a:t>
            </a:r>
            <a:endParaRPr kumimoji="1" lang="en-US" altLang="ja-JP" sz="1200" dirty="0" smtClean="0">
              <a:solidFill>
                <a:schemeClr val="tx1"/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253864" y="5374880"/>
            <a:ext cx="7086891" cy="358074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  <a:p>
            <a:pPr algn="ctr"/>
            <a:endParaRPr kumimoji="1" lang="en-US" altLang="ja-JP" dirty="0" smtClean="0"/>
          </a:p>
          <a:p>
            <a:pPr algn="ctr"/>
            <a:endParaRPr kumimoji="1" lang="en-US" altLang="ja-JP" dirty="0" smtClean="0"/>
          </a:p>
          <a:p>
            <a:r>
              <a:rPr kumimoji="1" lang="ja-JP" altLang="en-US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  </a:t>
            </a:r>
            <a:r>
              <a:rPr kumimoji="1" lang="zh-TW" altLang="en-US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株式会社</a:t>
            </a:r>
            <a:r>
              <a:rPr kumimoji="1" lang="ja-JP" altLang="en-US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山下組</a:t>
            </a:r>
            <a:r>
              <a:rPr kumimoji="1"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kumimoji="1" lang="ja-JP" altLang="en-US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  </a:t>
            </a:r>
            <a:r>
              <a:rPr kumimoji="1" lang="en-US" altLang="zh-TW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×</a:t>
            </a:r>
            <a:r>
              <a:rPr kumimoji="1" lang="ja-JP" altLang="en-US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志摩</a:t>
            </a:r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幼稚園</a:t>
            </a:r>
            <a:endParaRPr kumimoji="1" lang="en-US" altLang="zh-TW" b="1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endParaRPr kumimoji="1" lang="en-US" altLang="ja-JP" b="1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endParaRPr kumimoji="1" lang="en-US" altLang="ja-JP" b="1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endParaRPr kumimoji="1" lang="en-US" altLang="ja-JP" b="1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endParaRPr kumimoji="1" lang="en-US" altLang="ja-JP" b="1" dirty="0" smtClean="0"/>
          </a:p>
          <a:p>
            <a:pPr algn="ctr"/>
            <a:endParaRPr kumimoji="1" lang="en-US" altLang="ja-JP" dirty="0" smtClean="0"/>
          </a:p>
          <a:p>
            <a:pPr algn="ctr"/>
            <a:endParaRPr kumimoji="1" lang="en-US" altLang="ja-JP" dirty="0" smtClean="0"/>
          </a:p>
          <a:p>
            <a:pPr algn="ctr"/>
            <a:endParaRPr kumimoji="1" lang="en-US" altLang="ja-JP" dirty="0" smtClean="0"/>
          </a:p>
          <a:p>
            <a:pPr algn="ctr"/>
            <a:endParaRPr kumimoji="1" lang="en-US" altLang="ja-JP" dirty="0" smtClean="0"/>
          </a:p>
          <a:p>
            <a:pPr algn="ctr"/>
            <a:endParaRPr kumimoji="1" lang="en-US" altLang="ja-JP" dirty="0" smtClean="0"/>
          </a:p>
          <a:p>
            <a:pPr algn="ctr"/>
            <a:endParaRPr kumimoji="1" lang="en-US" altLang="ja-JP" dirty="0" smtClean="0"/>
          </a:p>
          <a:p>
            <a:pPr algn="ctr"/>
            <a:endParaRPr kumimoji="1" lang="en-US" altLang="ja-JP" dirty="0" smtClean="0"/>
          </a:p>
          <a:p>
            <a:pPr algn="ctr"/>
            <a:endParaRPr kumimoji="1" lang="en-US" altLang="ja-JP" dirty="0" smtClean="0"/>
          </a:p>
          <a:p>
            <a:pPr algn="ctr"/>
            <a:endParaRPr kumimoji="1" lang="en-US" altLang="ja-JP" dirty="0" smtClean="0"/>
          </a:p>
          <a:p>
            <a:pPr algn="ctr"/>
            <a:endParaRPr kumimoji="1" lang="ja-JP" altLang="en-US" dirty="0"/>
          </a:p>
        </p:txBody>
      </p:sp>
      <p:sp>
        <p:nvSpPr>
          <p:cNvPr id="12" name="角丸四角形吹き出し 11"/>
          <p:cNvSpPr/>
          <p:nvPr/>
        </p:nvSpPr>
        <p:spPr>
          <a:xfrm>
            <a:off x="563141" y="2014521"/>
            <a:ext cx="3267727" cy="1487065"/>
          </a:xfrm>
          <a:prstGeom prst="wedgeRoundRectCallout">
            <a:avLst>
              <a:gd name="adj1" fmla="val -28701"/>
              <a:gd name="adj2" fmla="val 60693"/>
              <a:gd name="adj3" fmla="val 16667"/>
            </a:avLst>
          </a:prstGeom>
          <a:solidFill>
            <a:srgbClr val="F3E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 smtClean="0">
                <a:solidFill>
                  <a:schemeClr val="tx1"/>
                </a:solidFill>
              </a:rPr>
              <a:t>楽しそうに太鼓を叩く</a:t>
            </a:r>
            <a:r>
              <a:rPr kumimoji="1" lang="ja-JP" altLang="en-US" sz="1050" dirty="0">
                <a:solidFill>
                  <a:schemeClr val="tx1"/>
                </a:solidFill>
              </a:rPr>
              <a:t>姿を見れたの</a:t>
            </a:r>
            <a:r>
              <a:rPr kumimoji="1" lang="ja-JP" altLang="en-US" sz="1050" dirty="0" smtClean="0">
                <a:solidFill>
                  <a:schemeClr val="tx1"/>
                </a:solidFill>
              </a:rPr>
              <a:t>は</a:t>
            </a:r>
            <a:endParaRPr kumimoji="1" lang="en-US" altLang="ja-JP" sz="105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050" dirty="0" smtClean="0">
                <a:solidFill>
                  <a:schemeClr val="tx1"/>
                </a:solidFill>
              </a:rPr>
              <a:t>こちら</a:t>
            </a:r>
            <a:r>
              <a:rPr kumimoji="1" lang="ja-JP" altLang="en-US" sz="1050" dirty="0">
                <a:solidFill>
                  <a:schemeClr val="tx1"/>
                </a:solidFill>
              </a:rPr>
              <a:t>も本当に嬉しかった</a:t>
            </a:r>
            <a:r>
              <a:rPr kumimoji="1" lang="ja-JP" altLang="en-US" sz="1050" dirty="0" smtClean="0">
                <a:solidFill>
                  <a:schemeClr val="tx1"/>
                </a:solidFill>
              </a:rPr>
              <a:t>です。</a:t>
            </a:r>
            <a:endParaRPr kumimoji="1" lang="en-US" altLang="ja-JP" sz="1050" dirty="0" smtClean="0">
              <a:solidFill>
                <a:schemeClr val="tx1"/>
              </a:solidFill>
            </a:endParaRPr>
          </a:p>
          <a:p>
            <a:pPr algn="ctr"/>
            <a:endParaRPr kumimoji="1" lang="en-US" altLang="ja-JP" sz="105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050" dirty="0" smtClean="0">
                <a:solidFill>
                  <a:schemeClr val="tx1"/>
                </a:solidFill>
              </a:rPr>
              <a:t>お店</a:t>
            </a:r>
            <a:r>
              <a:rPr kumimoji="1" lang="ja-JP" altLang="en-US" sz="1050" dirty="0">
                <a:solidFill>
                  <a:schemeClr val="tx1"/>
                </a:solidFill>
              </a:rPr>
              <a:t>で従業員と一緒に「いらっしゃいませ</a:t>
            </a:r>
            <a:r>
              <a:rPr kumimoji="1" lang="ja-JP" altLang="en-US" sz="1050" dirty="0" smtClean="0">
                <a:solidFill>
                  <a:schemeClr val="tx1"/>
                </a:solidFill>
              </a:rPr>
              <a:t>」</a:t>
            </a:r>
            <a:endParaRPr kumimoji="1" lang="en-US" altLang="ja-JP" sz="105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050" dirty="0" smtClean="0">
                <a:solidFill>
                  <a:schemeClr val="tx1"/>
                </a:solidFill>
              </a:rPr>
              <a:t>「</a:t>
            </a:r>
            <a:r>
              <a:rPr kumimoji="1" lang="ja-JP" altLang="en-US" sz="1050" dirty="0">
                <a:solidFill>
                  <a:schemeClr val="tx1"/>
                </a:solidFill>
              </a:rPr>
              <a:t>ありがとう</a:t>
            </a:r>
            <a:r>
              <a:rPr kumimoji="1" lang="ja-JP" altLang="en-US" sz="1050" dirty="0" smtClean="0">
                <a:solidFill>
                  <a:schemeClr val="tx1"/>
                </a:solidFill>
              </a:rPr>
              <a:t>ございます」と</a:t>
            </a:r>
            <a:r>
              <a:rPr kumimoji="1" lang="ja-JP" altLang="en-US" sz="1050" dirty="0">
                <a:solidFill>
                  <a:schemeClr val="tx1"/>
                </a:solidFill>
              </a:rPr>
              <a:t>声を掛ける</a:t>
            </a:r>
            <a:r>
              <a:rPr kumimoji="1" lang="ja-JP" altLang="en-US" sz="1050" dirty="0" smtClean="0">
                <a:solidFill>
                  <a:schemeClr val="tx1"/>
                </a:solidFill>
              </a:rPr>
              <a:t>体験を</a:t>
            </a:r>
            <a:endParaRPr kumimoji="1" lang="en-US" altLang="ja-JP" sz="105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050" dirty="0" smtClean="0">
                <a:solidFill>
                  <a:schemeClr val="tx1"/>
                </a:solidFill>
              </a:rPr>
              <a:t>しました</a:t>
            </a:r>
            <a:r>
              <a:rPr kumimoji="1" lang="ja-JP" altLang="en-US" sz="1050" dirty="0">
                <a:solidFill>
                  <a:schemeClr val="tx1"/>
                </a:solidFill>
              </a:rPr>
              <a:t>が、お客様が「かわいい」</a:t>
            </a:r>
            <a:r>
              <a:rPr kumimoji="1" lang="ja-JP" altLang="en-US" sz="1050" dirty="0" smtClean="0">
                <a:solidFill>
                  <a:schemeClr val="tx1"/>
                </a:solidFill>
              </a:rPr>
              <a:t>と</a:t>
            </a:r>
            <a:endParaRPr kumimoji="1" lang="en-US" altLang="ja-JP" sz="105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050" dirty="0" smtClean="0">
                <a:solidFill>
                  <a:schemeClr val="tx1"/>
                </a:solidFill>
              </a:rPr>
              <a:t>喜んでくれて</a:t>
            </a:r>
            <a:r>
              <a:rPr kumimoji="1" lang="ja-JP" altLang="en-US" sz="1050" dirty="0">
                <a:solidFill>
                  <a:schemeClr val="tx1"/>
                </a:solidFill>
              </a:rPr>
              <a:t>いるのも大変印象的</a:t>
            </a:r>
            <a:r>
              <a:rPr kumimoji="1" lang="ja-JP" altLang="en-US" sz="1050" dirty="0" smtClean="0">
                <a:solidFill>
                  <a:schemeClr val="tx1"/>
                </a:solidFill>
              </a:rPr>
              <a:t>でした。</a:t>
            </a:r>
            <a:endParaRPr kumimoji="1" lang="en-US" altLang="ja-JP" sz="1050" dirty="0" smtClean="0">
              <a:solidFill>
                <a:schemeClr val="tx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" t="1242" r="8626" b="17699"/>
          <a:stretch/>
        </p:blipFill>
        <p:spPr>
          <a:xfrm>
            <a:off x="1039761" y="3709090"/>
            <a:ext cx="2125941" cy="1423000"/>
          </a:xfrm>
          <a:prstGeom prst="roundRect">
            <a:avLst/>
          </a:prstGeom>
        </p:spPr>
      </p:pic>
      <p:sp>
        <p:nvSpPr>
          <p:cNvPr id="13" name="角丸四角形吹き出し 12"/>
          <p:cNvSpPr/>
          <p:nvPr/>
        </p:nvSpPr>
        <p:spPr>
          <a:xfrm>
            <a:off x="542454" y="5814366"/>
            <a:ext cx="3267727" cy="1500833"/>
          </a:xfrm>
          <a:prstGeom prst="wedgeRoundRectCallout">
            <a:avLst>
              <a:gd name="adj1" fmla="val -33630"/>
              <a:gd name="adj2" fmla="val 60919"/>
              <a:gd name="adj3" fmla="val 16667"/>
            </a:avLst>
          </a:prstGeom>
          <a:solidFill>
            <a:srgbClr val="F3E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>
                <a:solidFill>
                  <a:schemeClr val="tx1"/>
                </a:solidFill>
              </a:rPr>
              <a:t>幼稚園を対象とした出前講座は初めてでした</a:t>
            </a:r>
            <a:r>
              <a:rPr kumimoji="1" lang="ja-JP" altLang="en-US" sz="1050" dirty="0" smtClean="0">
                <a:solidFill>
                  <a:schemeClr val="tx1"/>
                </a:solidFill>
              </a:rPr>
              <a:t>。</a:t>
            </a:r>
            <a:endParaRPr kumimoji="1" lang="en-US" altLang="ja-JP" sz="1050" dirty="0" smtClean="0">
              <a:solidFill>
                <a:schemeClr val="tx1"/>
              </a:solidFill>
            </a:endParaRPr>
          </a:p>
          <a:p>
            <a:pPr algn="ctr"/>
            <a:endParaRPr kumimoji="1" lang="en-US" altLang="ja-JP" sz="105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050" dirty="0" smtClean="0">
                <a:solidFill>
                  <a:schemeClr val="tx1"/>
                </a:solidFill>
              </a:rPr>
              <a:t>現場で実際に使用している重機を</a:t>
            </a:r>
            <a:endParaRPr kumimoji="1" lang="en-US" altLang="ja-JP" sz="105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050" dirty="0">
                <a:solidFill>
                  <a:schemeClr val="tx1"/>
                </a:solidFill>
              </a:rPr>
              <a:t>見てもらうこと</a:t>
            </a:r>
            <a:r>
              <a:rPr kumimoji="1" lang="ja-JP" altLang="en-US" sz="1050" dirty="0" smtClean="0">
                <a:solidFill>
                  <a:schemeClr val="tx1"/>
                </a:solidFill>
              </a:rPr>
              <a:t>ができました。</a:t>
            </a:r>
            <a:endParaRPr kumimoji="1" lang="en-US" altLang="ja-JP" sz="1050" dirty="0" smtClean="0">
              <a:solidFill>
                <a:schemeClr val="tx1"/>
              </a:solidFill>
            </a:endParaRPr>
          </a:p>
          <a:p>
            <a:pPr algn="ctr"/>
            <a:endParaRPr kumimoji="1" lang="en-US" altLang="ja-JP" sz="105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050" dirty="0" smtClean="0">
                <a:solidFill>
                  <a:schemeClr val="tx1"/>
                </a:solidFill>
              </a:rPr>
              <a:t>今後も安全</a:t>
            </a:r>
            <a:r>
              <a:rPr kumimoji="1" lang="ja-JP" altLang="en-US" sz="1050" dirty="0">
                <a:solidFill>
                  <a:schemeClr val="tx1"/>
                </a:solidFill>
              </a:rPr>
              <a:t>により子供達に</a:t>
            </a:r>
            <a:r>
              <a:rPr kumimoji="1" lang="ja-JP" altLang="en-US" sz="1050" dirty="0" smtClean="0">
                <a:solidFill>
                  <a:schemeClr val="tx1"/>
                </a:solidFill>
              </a:rPr>
              <a:t>楽しんで</a:t>
            </a:r>
            <a:endParaRPr kumimoji="1" lang="en-US" altLang="ja-JP" sz="105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050" dirty="0" smtClean="0">
                <a:solidFill>
                  <a:schemeClr val="tx1"/>
                </a:solidFill>
              </a:rPr>
              <a:t>貰える</a:t>
            </a:r>
            <a:r>
              <a:rPr kumimoji="1" lang="ja-JP" altLang="en-US" sz="1050" dirty="0">
                <a:solidFill>
                  <a:schemeClr val="tx1"/>
                </a:solidFill>
              </a:rPr>
              <a:t>ような内容を企画したいと思います。</a:t>
            </a:r>
            <a:endParaRPr kumimoji="1" lang="en-US" altLang="ja-JP" sz="1050" dirty="0" smtClean="0">
              <a:solidFill>
                <a:schemeClr val="tx1"/>
              </a:solidFill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3868832" y="5819082"/>
            <a:ext cx="3170918" cy="1496117"/>
          </a:xfrm>
          <a:prstGeom prst="wedgeRoundRectCallout">
            <a:avLst>
              <a:gd name="adj1" fmla="val 21283"/>
              <a:gd name="adj2" fmla="val 60079"/>
              <a:gd name="adj3" fmla="val 16667"/>
            </a:avLst>
          </a:prstGeom>
          <a:solidFill>
            <a:srgbClr val="98D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 smtClean="0">
                <a:solidFill>
                  <a:schemeClr val="tx1"/>
                </a:solidFill>
              </a:rPr>
              <a:t>子ども</a:t>
            </a:r>
            <a:r>
              <a:rPr kumimoji="1" lang="ja-JP" altLang="en-US" sz="1050" dirty="0">
                <a:solidFill>
                  <a:schemeClr val="tx1"/>
                </a:solidFill>
              </a:rPr>
              <a:t>たち</a:t>
            </a:r>
            <a:r>
              <a:rPr kumimoji="1" lang="ja-JP" altLang="en-US" sz="1050" dirty="0" smtClean="0">
                <a:solidFill>
                  <a:schemeClr val="tx1"/>
                </a:solidFill>
              </a:rPr>
              <a:t>の大好き</a:t>
            </a:r>
            <a:r>
              <a:rPr kumimoji="1" lang="ja-JP" altLang="en-US" sz="1050" dirty="0">
                <a:solidFill>
                  <a:schemeClr val="tx1"/>
                </a:solidFill>
              </a:rPr>
              <a:t>な重機を通して</a:t>
            </a:r>
            <a:r>
              <a:rPr kumimoji="1" lang="ja-JP" altLang="en-US" sz="1050" dirty="0" smtClean="0">
                <a:solidFill>
                  <a:schemeClr val="tx1"/>
                </a:solidFill>
              </a:rPr>
              <a:t>、</a:t>
            </a:r>
            <a:endParaRPr kumimoji="1" lang="en-US" altLang="ja-JP" sz="105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050" dirty="0" smtClean="0">
                <a:solidFill>
                  <a:schemeClr val="tx1"/>
                </a:solidFill>
              </a:rPr>
              <a:t>身近</a:t>
            </a:r>
            <a:r>
              <a:rPr kumimoji="1" lang="ja-JP" altLang="en-US" sz="1050" dirty="0">
                <a:solidFill>
                  <a:schemeClr val="tx1"/>
                </a:solidFill>
              </a:rPr>
              <a:t>な人が働く姿</a:t>
            </a:r>
            <a:r>
              <a:rPr kumimoji="1" lang="ja-JP" altLang="en-US" sz="1050" dirty="0" smtClean="0">
                <a:solidFill>
                  <a:schemeClr val="tx1"/>
                </a:solidFill>
              </a:rPr>
              <a:t>や地域</a:t>
            </a:r>
            <a:r>
              <a:rPr kumimoji="1" lang="ja-JP" altLang="en-US" sz="1050" dirty="0">
                <a:solidFill>
                  <a:schemeClr val="tx1"/>
                </a:solidFill>
              </a:rPr>
              <a:t>の良さ</a:t>
            </a:r>
            <a:r>
              <a:rPr kumimoji="1" lang="ja-JP" altLang="en-US" sz="1050" dirty="0" smtClean="0">
                <a:solidFill>
                  <a:schemeClr val="tx1"/>
                </a:solidFill>
              </a:rPr>
              <a:t>、</a:t>
            </a:r>
            <a:endParaRPr kumimoji="1" lang="en-US" altLang="ja-JP" sz="105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050" dirty="0" smtClean="0">
                <a:solidFill>
                  <a:schemeClr val="tx1"/>
                </a:solidFill>
              </a:rPr>
              <a:t>地域</a:t>
            </a:r>
            <a:r>
              <a:rPr kumimoji="1" lang="ja-JP" altLang="en-US" sz="1050" dirty="0">
                <a:solidFill>
                  <a:schemeClr val="tx1"/>
                </a:solidFill>
              </a:rPr>
              <a:t>の人の温かさに触れることができた体験は、大変貴重で有難く思っています。子どもたちが、地域の良さに触れ、自分</a:t>
            </a:r>
            <a:r>
              <a:rPr kumimoji="1" lang="ja-JP" altLang="en-US" sz="1050" dirty="0" smtClean="0">
                <a:solidFill>
                  <a:schemeClr val="tx1"/>
                </a:solidFill>
              </a:rPr>
              <a:t>の住む</a:t>
            </a:r>
            <a:r>
              <a:rPr kumimoji="1" lang="ja-JP" altLang="en-US" sz="1050" dirty="0">
                <a:solidFill>
                  <a:schemeClr val="tx1"/>
                </a:solidFill>
              </a:rPr>
              <a:t>町を</a:t>
            </a:r>
            <a:r>
              <a:rPr kumimoji="1" lang="ja-JP" altLang="en-US" sz="1050" dirty="0" smtClean="0">
                <a:solidFill>
                  <a:schemeClr val="tx1"/>
                </a:solidFill>
              </a:rPr>
              <a:t>誇らしく</a:t>
            </a:r>
            <a:endParaRPr kumimoji="1" lang="en-US" altLang="ja-JP" sz="105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050" dirty="0" smtClean="0">
                <a:solidFill>
                  <a:schemeClr val="tx1"/>
                </a:solidFill>
              </a:rPr>
              <a:t>思える</a:t>
            </a:r>
            <a:r>
              <a:rPr kumimoji="1" lang="ja-JP" altLang="en-US" sz="1050" dirty="0">
                <a:solidFill>
                  <a:schemeClr val="tx1"/>
                </a:solidFill>
              </a:rPr>
              <a:t>ようになって</a:t>
            </a:r>
            <a:r>
              <a:rPr kumimoji="1" lang="ja-JP" altLang="en-US" sz="1050" dirty="0" smtClean="0">
                <a:solidFill>
                  <a:schemeClr val="tx1"/>
                </a:solidFill>
              </a:rPr>
              <a:t>いってほしい</a:t>
            </a:r>
            <a:r>
              <a:rPr kumimoji="1" lang="ja-JP" altLang="en-US" sz="1050" dirty="0">
                <a:solidFill>
                  <a:schemeClr val="tx1"/>
                </a:solidFill>
              </a:rPr>
              <a:t>と思います。</a:t>
            </a:r>
            <a:endParaRPr kumimoji="1" lang="en-US" altLang="ja-JP" sz="1050" dirty="0" smtClean="0">
              <a:solidFill>
                <a:schemeClr val="tx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176317" y="330089"/>
            <a:ext cx="3647152" cy="36933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kumimoji="1" lang="ja-JP" altLang="en-US" dirty="0" smtClean="0"/>
              <a:t>みえ次世代育成応援ネットワーク</a:t>
            </a:r>
            <a:endParaRPr kumimoji="1" lang="ja-JP" altLang="en-US" dirty="0"/>
          </a:p>
        </p:txBody>
      </p:sp>
      <p:sp>
        <p:nvSpPr>
          <p:cNvPr id="54" name="楕円 53"/>
          <p:cNvSpPr/>
          <p:nvPr/>
        </p:nvSpPr>
        <p:spPr>
          <a:xfrm rot="19968577">
            <a:off x="6383058" y="3921537"/>
            <a:ext cx="316081" cy="1515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角丸四角形 34"/>
          <p:cNvSpPr/>
          <p:nvPr/>
        </p:nvSpPr>
        <p:spPr>
          <a:xfrm>
            <a:off x="3232362" y="7138005"/>
            <a:ext cx="1262746" cy="1784427"/>
          </a:xfrm>
          <a:prstGeom prst="roundRect">
            <a:avLst/>
          </a:prstGeom>
          <a:solidFill>
            <a:srgbClr val="FF6D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>
              <a:solidFill>
                <a:schemeClr val="tx1">
                  <a:lumMod val="95000"/>
                  <a:lumOff val="5000"/>
                </a:schemeClr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192344" y="7218060"/>
            <a:ext cx="1350508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見学</a:t>
            </a:r>
            <a:r>
              <a:rPr kumimoji="1" lang="ja-JP" altLang="en-US" sz="1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内容</a:t>
            </a:r>
            <a:endParaRPr kumimoji="1" lang="en-US" altLang="ja-JP" sz="1200" b="1" u="sng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endParaRPr kumimoji="1" lang="en-US" altLang="ja-JP" sz="6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r>
              <a:rPr kumimoji="1" lang="ja-JP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・園庭や砂場で重機</a:t>
            </a:r>
            <a:r>
              <a:rPr kumimoji="1" lang="ja-JP" altLang="en-US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の　</a:t>
            </a:r>
            <a:endParaRPr kumimoji="1" lang="en-US" altLang="ja-JP" sz="900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r>
              <a:rPr kumimoji="1" lang="ja-JP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　</a:t>
            </a:r>
            <a:r>
              <a:rPr kumimoji="1" lang="ja-JP" altLang="en-US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ラジコン</a:t>
            </a:r>
            <a:r>
              <a:rPr kumimoji="1" lang="ja-JP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を操作</a:t>
            </a:r>
            <a:r>
              <a:rPr kumimoji="1" lang="ja-JP" altLang="en-US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体験</a:t>
            </a:r>
            <a:endParaRPr kumimoji="1" lang="en-US" altLang="ja-JP" sz="900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endParaRPr kumimoji="1" lang="ja-JP" altLang="en-US" sz="6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r>
              <a:rPr kumimoji="1" lang="ja-JP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・重機の実演を見学</a:t>
            </a:r>
          </a:p>
          <a:p>
            <a:endParaRPr kumimoji="1" lang="en-US" altLang="ja-JP" sz="600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r>
              <a:rPr kumimoji="1" lang="ja-JP" altLang="en-US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・</a:t>
            </a:r>
            <a:r>
              <a:rPr kumimoji="1" lang="ja-JP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重機と写真撮影</a:t>
            </a:r>
          </a:p>
          <a:p>
            <a:endParaRPr kumimoji="1" lang="en-US" altLang="ja-JP" sz="600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r>
              <a:rPr kumimoji="1" lang="ja-JP" altLang="en-US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・</a:t>
            </a:r>
            <a:r>
              <a:rPr kumimoji="1" lang="ja-JP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ドローンを</a:t>
            </a:r>
            <a:r>
              <a:rPr kumimoji="1" lang="ja-JP" altLang="en-US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使って</a:t>
            </a:r>
            <a:endParaRPr kumimoji="1" lang="en-US" altLang="ja-JP" sz="900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r>
              <a:rPr kumimoji="1" lang="ja-JP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　</a:t>
            </a:r>
            <a:r>
              <a:rPr kumimoji="1" lang="ja-JP" altLang="en-US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記念</a:t>
            </a:r>
            <a:r>
              <a:rPr kumimoji="1" lang="ja-JP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撮影</a:t>
            </a:r>
          </a:p>
        </p:txBody>
      </p:sp>
      <p:sp>
        <p:nvSpPr>
          <p:cNvPr id="44" name="角丸四角形 43"/>
          <p:cNvSpPr/>
          <p:nvPr/>
        </p:nvSpPr>
        <p:spPr>
          <a:xfrm>
            <a:off x="3199495" y="3368353"/>
            <a:ext cx="1262746" cy="1784427"/>
          </a:xfrm>
          <a:prstGeom prst="roundRect">
            <a:avLst/>
          </a:prstGeom>
          <a:solidFill>
            <a:srgbClr val="FF6D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>
              <a:solidFill>
                <a:schemeClr val="tx1">
                  <a:lumMod val="95000"/>
                  <a:lumOff val="5000"/>
                </a:schemeClr>
              </a:solidFill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222082" y="3453618"/>
            <a:ext cx="1210270" cy="1508105"/>
          </a:xfrm>
          <a:prstGeom prst="rect">
            <a:avLst/>
          </a:prstGeom>
          <a:solidFill>
            <a:srgbClr val="FF6D6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見学内容</a:t>
            </a:r>
            <a:endParaRPr kumimoji="1" lang="en-US" altLang="ja-JP" sz="1200" b="1" u="sng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 algn="ctr"/>
            <a:endParaRPr kumimoji="1" lang="en-US" altLang="ja-JP" sz="6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 algn="ctr"/>
            <a:r>
              <a:rPr kumimoji="1" lang="ja-JP" altLang="en-US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・おかげ横丁の</a:t>
            </a:r>
            <a:endParaRPr kumimoji="1" lang="en-US" altLang="ja-JP" sz="900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 algn="ctr"/>
            <a:r>
              <a:rPr kumimoji="1" lang="ja-JP" altLang="en-US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店舗見学</a:t>
            </a:r>
            <a:endParaRPr kumimoji="1" lang="en-US" altLang="ja-JP" sz="900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 algn="ctr"/>
            <a:endParaRPr kumimoji="1" lang="en-US" altLang="ja-JP" sz="6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 algn="ctr"/>
            <a:r>
              <a:rPr kumimoji="1" lang="ja-JP" altLang="en-US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・</a:t>
            </a:r>
            <a:r>
              <a:rPr kumimoji="1" lang="ja-JP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神恩太鼓の　</a:t>
            </a:r>
            <a:endParaRPr kumimoji="1" lang="en-US" altLang="ja-JP" sz="9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 algn="ctr"/>
            <a:r>
              <a:rPr kumimoji="1" lang="ja-JP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演奏</a:t>
            </a:r>
            <a:r>
              <a:rPr kumimoji="1" lang="ja-JP" altLang="en-US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見学</a:t>
            </a:r>
            <a:endParaRPr kumimoji="1" lang="en-US" altLang="ja-JP" sz="900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 algn="ctr"/>
            <a:endParaRPr kumimoji="1" lang="en-US" altLang="ja-JP" sz="6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 algn="ctr"/>
            <a:r>
              <a:rPr kumimoji="1" lang="ja-JP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・太鼓演奏</a:t>
            </a:r>
            <a:r>
              <a:rPr kumimoji="1" lang="ja-JP" altLang="en-US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体験</a:t>
            </a:r>
            <a:endParaRPr kumimoji="1" lang="en-US" altLang="ja-JP" sz="900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 algn="ctr"/>
            <a:endParaRPr kumimoji="1" lang="en-US" altLang="ja-JP" sz="6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 algn="ctr"/>
            <a:r>
              <a:rPr kumimoji="1" lang="ja-JP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・接客体験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" t="10351" r="5306" b="4809"/>
          <a:stretch/>
        </p:blipFill>
        <p:spPr>
          <a:xfrm>
            <a:off x="4495108" y="3724339"/>
            <a:ext cx="2115747" cy="1428442"/>
          </a:xfrm>
          <a:prstGeom prst="roundRect">
            <a:avLst/>
          </a:prstGeom>
        </p:spPr>
      </p:pic>
      <p:grpSp>
        <p:nvGrpSpPr>
          <p:cNvPr id="68" name="グループ化 67"/>
          <p:cNvGrpSpPr/>
          <p:nvPr/>
        </p:nvGrpSpPr>
        <p:grpSpPr>
          <a:xfrm>
            <a:off x="6397989" y="2910262"/>
            <a:ext cx="1152316" cy="1333161"/>
            <a:chOff x="5704007" y="2255265"/>
            <a:chExt cx="1152316" cy="1333161"/>
          </a:xfrm>
        </p:grpSpPr>
        <p:sp>
          <p:nvSpPr>
            <p:cNvPr id="66" name="楕円 65"/>
            <p:cNvSpPr/>
            <p:nvPr/>
          </p:nvSpPr>
          <p:spPr>
            <a:xfrm rot="1438395">
              <a:off x="5847923" y="3127431"/>
              <a:ext cx="75735" cy="3340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7" name="グループ化 66"/>
            <p:cNvGrpSpPr/>
            <p:nvPr/>
          </p:nvGrpSpPr>
          <p:grpSpPr>
            <a:xfrm>
              <a:off x="5704007" y="2255265"/>
              <a:ext cx="1152316" cy="1333161"/>
              <a:chOff x="5704007" y="2255265"/>
              <a:chExt cx="1152316" cy="1333161"/>
            </a:xfrm>
          </p:grpSpPr>
          <p:sp>
            <p:nvSpPr>
              <p:cNvPr id="65" name="楕円 64"/>
              <p:cNvSpPr/>
              <p:nvPr/>
            </p:nvSpPr>
            <p:spPr>
              <a:xfrm rot="2810703">
                <a:off x="5751242" y="3327424"/>
                <a:ext cx="64666" cy="1591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4" name="グループ化 63"/>
              <p:cNvGrpSpPr/>
              <p:nvPr/>
            </p:nvGrpSpPr>
            <p:grpSpPr>
              <a:xfrm>
                <a:off x="5715906" y="2255265"/>
                <a:ext cx="1140417" cy="1333161"/>
                <a:chOff x="5664027" y="2441431"/>
                <a:chExt cx="1140417" cy="1333161"/>
              </a:xfrm>
            </p:grpSpPr>
            <p:sp>
              <p:nvSpPr>
                <p:cNvPr id="34" name="楕円 33"/>
                <p:cNvSpPr/>
                <p:nvPr/>
              </p:nvSpPr>
              <p:spPr>
                <a:xfrm rot="524138">
                  <a:off x="6059995" y="3107164"/>
                  <a:ext cx="297178" cy="13755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33" name="グループ化 32"/>
                <p:cNvGrpSpPr/>
                <p:nvPr/>
              </p:nvGrpSpPr>
              <p:grpSpPr>
                <a:xfrm>
                  <a:off x="5664027" y="2441431"/>
                  <a:ext cx="1140417" cy="1333161"/>
                  <a:chOff x="5664027" y="2441431"/>
                  <a:chExt cx="1140417" cy="1333161"/>
                </a:xfrm>
              </p:grpSpPr>
              <p:sp>
                <p:nvSpPr>
                  <p:cNvPr id="32" name="楕円 31"/>
                  <p:cNvSpPr/>
                  <p:nvPr/>
                </p:nvSpPr>
                <p:spPr>
                  <a:xfrm>
                    <a:off x="6143622" y="2954482"/>
                    <a:ext cx="159171" cy="25084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31" name="グループ化 30"/>
                  <p:cNvGrpSpPr/>
                  <p:nvPr/>
                </p:nvGrpSpPr>
                <p:grpSpPr>
                  <a:xfrm>
                    <a:off x="5664027" y="2441431"/>
                    <a:ext cx="1140417" cy="1333161"/>
                    <a:chOff x="5875569" y="2569231"/>
                    <a:chExt cx="1140417" cy="1333161"/>
                  </a:xfrm>
                </p:grpSpPr>
                <p:sp>
                  <p:nvSpPr>
                    <p:cNvPr id="55" name="楕円 54"/>
                    <p:cNvSpPr/>
                    <p:nvPr/>
                  </p:nvSpPr>
                  <p:spPr>
                    <a:xfrm>
                      <a:off x="6242342" y="2784747"/>
                      <a:ext cx="431184" cy="40702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pic>
                  <p:nvPicPr>
                    <p:cNvPr id="8" name="コンテンツ プレースホルダー 5"/>
                    <p:cNvPicPr>
                      <a:picLocks noChangeAspect="1"/>
                    </p:cNvPicPr>
                    <p:nvPr/>
                  </p:nvPicPr>
                  <p:blipFill rotWithShape="1">
                    <a:blip r:embed="rId5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 l="14862" t="37723" r="74548" b="40256"/>
                    <a:stretch/>
                  </p:blipFill>
                  <p:spPr>
                    <a:xfrm rot="549642">
                      <a:off x="5875569" y="2569231"/>
                      <a:ext cx="1140417" cy="1333161"/>
                    </a:xfrm>
                    <a:prstGeom prst="rect">
                      <a:avLst/>
                    </a:prstGeom>
                  </p:spPr>
                </p:pic>
              </p:grpSp>
            </p:grpSp>
          </p:grpSp>
        </p:grpSp>
      </p:grpSp>
      <p:grpSp>
        <p:nvGrpSpPr>
          <p:cNvPr id="101" name="グループ化 100"/>
          <p:cNvGrpSpPr/>
          <p:nvPr/>
        </p:nvGrpSpPr>
        <p:grpSpPr>
          <a:xfrm rot="21312276">
            <a:off x="151190" y="2980449"/>
            <a:ext cx="1157160" cy="1273707"/>
            <a:chOff x="720453" y="2403817"/>
            <a:chExt cx="1157160" cy="1273707"/>
          </a:xfrm>
        </p:grpSpPr>
        <p:sp>
          <p:nvSpPr>
            <p:cNvPr id="100" name="楕円 99"/>
            <p:cNvSpPr/>
            <p:nvPr/>
          </p:nvSpPr>
          <p:spPr>
            <a:xfrm>
              <a:off x="811025" y="3402840"/>
              <a:ext cx="130628" cy="104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9" name="グループ化 98"/>
            <p:cNvGrpSpPr/>
            <p:nvPr/>
          </p:nvGrpSpPr>
          <p:grpSpPr>
            <a:xfrm>
              <a:off x="720453" y="2403817"/>
              <a:ext cx="1157160" cy="1273707"/>
              <a:chOff x="720453" y="2403817"/>
              <a:chExt cx="1157160" cy="1273707"/>
            </a:xfrm>
          </p:grpSpPr>
          <p:sp>
            <p:nvSpPr>
              <p:cNvPr id="98" name="楕円 97"/>
              <p:cNvSpPr/>
              <p:nvPr/>
            </p:nvSpPr>
            <p:spPr>
              <a:xfrm rot="271302">
                <a:off x="833849" y="3188700"/>
                <a:ext cx="109406" cy="2573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7" name="グループ化 96"/>
              <p:cNvGrpSpPr/>
              <p:nvPr/>
            </p:nvGrpSpPr>
            <p:grpSpPr>
              <a:xfrm>
                <a:off x="720453" y="2403817"/>
                <a:ext cx="1157160" cy="1273707"/>
                <a:chOff x="720453" y="2403817"/>
                <a:chExt cx="1157160" cy="1273707"/>
              </a:xfrm>
            </p:grpSpPr>
            <p:sp>
              <p:nvSpPr>
                <p:cNvPr id="96" name="楕円 95"/>
                <p:cNvSpPr/>
                <p:nvPr/>
              </p:nvSpPr>
              <p:spPr>
                <a:xfrm flipH="1">
                  <a:off x="1606120" y="3094926"/>
                  <a:ext cx="79649" cy="843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95" name="グループ化 94"/>
                <p:cNvGrpSpPr/>
                <p:nvPr/>
              </p:nvGrpSpPr>
              <p:grpSpPr>
                <a:xfrm>
                  <a:off x="720453" y="2403817"/>
                  <a:ext cx="1157160" cy="1273707"/>
                  <a:chOff x="720453" y="2403817"/>
                  <a:chExt cx="1157160" cy="1273707"/>
                </a:xfrm>
              </p:grpSpPr>
              <p:sp>
                <p:nvSpPr>
                  <p:cNvPr id="94" name="楕円 93"/>
                  <p:cNvSpPr/>
                  <p:nvPr/>
                </p:nvSpPr>
                <p:spPr>
                  <a:xfrm>
                    <a:off x="847525" y="3133006"/>
                    <a:ext cx="130628" cy="10450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93" name="グループ化 92"/>
                  <p:cNvGrpSpPr/>
                  <p:nvPr/>
                </p:nvGrpSpPr>
                <p:grpSpPr>
                  <a:xfrm>
                    <a:off x="720453" y="2403817"/>
                    <a:ext cx="1157160" cy="1273707"/>
                    <a:chOff x="720453" y="2403817"/>
                    <a:chExt cx="1157160" cy="1273707"/>
                  </a:xfrm>
                </p:grpSpPr>
                <p:sp>
                  <p:nvSpPr>
                    <p:cNvPr id="92" name="楕円 91"/>
                    <p:cNvSpPr/>
                    <p:nvPr/>
                  </p:nvSpPr>
                  <p:spPr>
                    <a:xfrm rot="19801044">
                      <a:off x="848353" y="3080098"/>
                      <a:ext cx="316656" cy="16360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91" name="グループ化 90"/>
                    <p:cNvGrpSpPr/>
                    <p:nvPr/>
                  </p:nvGrpSpPr>
                  <p:grpSpPr>
                    <a:xfrm>
                      <a:off x="720453" y="2403817"/>
                      <a:ext cx="1157160" cy="1273707"/>
                      <a:chOff x="720453" y="2403817"/>
                      <a:chExt cx="1157160" cy="1273707"/>
                    </a:xfrm>
                  </p:grpSpPr>
                  <p:sp>
                    <p:nvSpPr>
                      <p:cNvPr id="90" name="楕円 89"/>
                      <p:cNvSpPr/>
                      <p:nvPr/>
                    </p:nvSpPr>
                    <p:spPr>
                      <a:xfrm rot="948204">
                        <a:off x="1132870" y="3036267"/>
                        <a:ext cx="321141" cy="181795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grpSp>
                    <p:nvGrpSpPr>
                      <p:cNvPr id="89" name="グループ化 88"/>
                      <p:cNvGrpSpPr/>
                      <p:nvPr/>
                    </p:nvGrpSpPr>
                    <p:grpSpPr>
                      <a:xfrm>
                        <a:off x="720453" y="2403817"/>
                        <a:ext cx="1157160" cy="1273707"/>
                        <a:chOff x="720453" y="2403817"/>
                        <a:chExt cx="1157160" cy="1273707"/>
                      </a:xfrm>
                    </p:grpSpPr>
                    <p:sp>
                      <p:nvSpPr>
                        <p:cNvPr id="88" name="楕円 87"/>
                        <p:cNvSpPr/>
                        <p:nvPr/>
                      </p:nvSpPr>
                      <p:spPr>
                        <a:xfrm rot="4085617">
                          <a:off x="1229276" y="3201152"/>
                          <a:ext cx="433550" cy="156242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grpSp>
                      <p:nvGrpSpPr>
                        <p:cNvPr id="87" name="グループ化 86"/>
                        <p:cNvGrpSpPr/>
                        <p:nvPr/>
                      </p:nvGrpSpPr>
                      <p:grpSpPr>
                        <a:xfrm>
                          <a:off x="720453" y="2403817"/>
                          <a:ext cx="1157160" cy="1273707"/>
                          <a:chOff x="720453" y="2403817"/>
                          <a:chExt cx="1157160" cy="1273707"/>
                        </a:xfrm>
                      </p:grpSpPr>
                      <p:sp>
                        <p:nvSpPr>
                          <p:cNvPr id="86" name="正方形/長方形 85"/>
                          <p:cNvSpPr/>
                          <p:nvPr/>
                        </p:nvSpPr>
                        <p:spPr>
                          <a:xfrm rot="21372898">
                            <a:off x="926515" y="3146436"/>
                            <a:ext cx="540501" cy="468207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grpSp>
                        <p:nvGrpSpPr>
                          <p:cNvPr id="85" name="グループ化 84"/>
                          <p:cNvGrpSpPr/>
                          <p:nvPr/>
                        </p:nvGrpSpPr>
                        <p:grpSpPr>
                          <a:xfrm>
                            <a:off x="720453" y="2403817"/>
                            <a:ext cx="1157160" cy="1273707"/>
                            <a:chOff x="149559" y="2396293"/>
                            <a:chExt cx="1157160" cy="1273707"/>
                          </a:xfrm>
                        </p:grpSpPr>
                        <p:sp>
                          <p:nvSpPr>
                            <p:cNvPr id="53" name="楕円 52"/>
                            <p:cNvSpPr/>
                            <p:nvPr/>
                          </p:nvSpPr>
                          <p:spPr>
                            <a:xfrm rot="17389311">
                              <a:off x="950581" y="3066785"/>
                              <a:ext cx="236323" cy="45719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kumimoji="1" lang="ja-JP" altLang="en-US"/>
                            </a:p>
                          </p:txBody>
                        </p:sp>
                        <p:grpSp>
                          <p:nvGrpSpPr>
                            <p:cNvPr id="83" name="グループ化 82"/>
                            <p:cNvGrpSpPr/>
                            <p:nvPr/>
                          </p:nvGrpSpPr>
                          <p:grpSpPr>
                            <a:xfrm>
                              <a:off x="149559" y="2396293"/>
                              <a:ext cx="1157160" cy="1273707"/>
                              <a:chOff x="231021" y="2538215"/>
                              <a:chExt cx="1157160" cy="1273707"/>
                            </a:xfrm>
                          </p:grpSpPr>
                          <p:sp>
                            <p:nvSpPr>
                              <p:cNvPr id="82" name="楕円 81"/>
                              <p:cNvSpPr/>
                              <p:nvPr/>
                            </p:nvSpPr>
                            <p:spPr>
                              <a:xfrm rot="19978073">
                                <a:off x="1105360" y="3166689"/>
                                <a:ext cx="263870" cy="107506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kumimoji="1" lang="ja-JP" altLang="en-US"/>
                              </a:p>
                            </p:txBody>
                          </p:sp>
                          <p:grpSp>
                            <p:nvGrpSpPr>
                              <p:cNvPr id="81" name="グループ化 80"/>
                              <p:cNvGrpSpPr/>
                              <p:nvPr/>
                            </p:nvGrpSpPr>
                            <p:grpSpPr>
                              <a:xfrm>
                                <a:off x="231021" y="2538215"/>
                                <a:ext cx="1157160" cy="1273707"/>
                                <a:chOff x="231021" y="2538215"/>
                                <a:chExt cx="1157160" cy="1273707"/>
                              </a:xfrm>
                            </p:grpSpPr>
                            <p:sp>
                              <p:nvSpPr>
                                <p:cNvPr id="80" name="楕円 79"/>
                                <p:cNvSpPr/>
                                <p:nvPr/>
                              </p:nvSpPr>
                              <p:spPr>
                                <a:xfrm rot="658781">
                                  <a:off x="1053381" y="3307653"/>
                                  <a:ext cx="103510" cy="37741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kumimoji="1" lang="ja-JP" altLang="en-US"/>
                                </a:p>
                              </p:txBody>
                            </p:sp>
                            <p:grpSp>
                              <p:nvGrpSpPr>
                                <p:cNvPr id="79" name="グループ化 78"/>
                                <p:cNvGrpSpPr/>
                                <p:nvPr/>
                              </p:nvGrpSpPr>
                              <p:grpSpPr>
                                <a:xfrm>
                                  <a:off x="231021" y="2538215"/>
                                  <a:ext cx="1157160" cy="1273707"/>
                                  <a:chOff x="1347752" y="2347685"/>
                                  <a:chExt cx="1157160" cy="1273707"/>
                                </a:xfrm>
                              </p:grpSpPr>
                              <p:sp>
                                <p:nvSpPr>
                                  <p:cNvPr id="78" name="楕円 77"/>
                                  <p:cNvSpPr/>
                                  <p:nvPr/>
                                </p:nvSpPr>
                                <p:spPr>
                                  <a:xfrm>
                                    <a:off x="1691597" y="2891413"/>
                                    <a:ext cx="130628" cy="104503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bg1"/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kumimoji="1" lang="ja-JP" altLang="en-US"/>
                                  </a:p>
                                </p:txBody>
                              </p:sp>
                              <p:grpSp>
                                <p:nvGrpSpPr>
                                  <p:cNvPr id="77" name="グループ化 76"/>
                                  <p:cNvGrpSpPr/>
                                  <p:nvPr/>
                                </p:nvGrpSpPr>
                                <p:grpSpPr>
                                  <a:xfrm>
                                    <a:off x="1347752" y="2347685"/>
                                    <a:ext cx="1157160" cy="1273707"/>
                                    <a:chOff x="1347752" y="2347685"/>
                                    <a:chExt cx="1157160" cy="1273707"/>
                                  </a:xfrm>
                                </p:grpSpPr>
                                <p:sp>
                                  <p:nvSpPr>
                                    <p:cNvPr id="75" name="楕円 74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1523907" y="2689416"/>
                                      <a:ext cx="130628" cy="104503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kumimoji="1" lang="ja-JP" altLang="en-US"/>
                                    </a:p>
                                  </p:txBody>
                                </p:sp>
                                <p:grpSp>
                                  <p:nvGrpSpPr>
                                    <p:cNvPr id="76" name="グループ化 75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347752" y="2347685"/>
                                      <a:ext cx="1157160" cy="1273707"/>
                                      <a:chOff x="1347752" y="2347685"/>
                                      <a:chExt cx="1157160" cy="1273707"/>
                                    </a:xfrm>
                                  </p:grpSpPr>
                                  <p:sp>
                                    <p:nvSpPr>
                                      <p:cNvPr id="74" name="楕円 73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1822225" y="2664367"/>
                                        <a:ext cx="130628" cy="104503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chemeClr val="bg1"/>
                                      </a:solidFill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kumimoji="1" lang="ja-JP" altLang="en-US"/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72" name="グループ化 71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1347752" y="2347685"/>
                                        <a:ext cx="1157160" cy="1273707"/>
                                        <a:chOff x="1347752" y="2347685"/>
                                        <a:chExt cx="1157160" cy="1273707"/>
                                      </a:xfrm>
                                    </p:grpSpPr>
                                    <p:sp>
                                      <p:nvSpPr>
                                        <p:cNvPr id="50" name="楕円 49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1540138" y="2506062"/>
                                          <a:ext cx="389433" cy="421115"/>
                                        </a:xfrm>
                                        <a:prstGeom prst="ellipse">
                                          <a:avLst/>
                                        </a:prstGeom>
                                        <a:solidFill>
                                          <a:schemeClr val="bg1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kumimoji="1" lang="ja-JP" altLang="en-US"/>
                                        </a:p>
                                      </p:txBody>
                                    </p:sp>
                                    <p:pic>
                                      <p:nvPicPr>
                                        <p:cNvPr id="71" name="コンテンツ プレースホルダー 3"/>
                                        <p:cNvPicPr>
                                          <a:picLocks noChangeAspect="1"/>
                                        </p:cNvPicPr>
                                        <p:nvPr/>
                                      </p:nvPicPr>
                                      <p:blipFill rotWithShape="1">
                                        <a:blip r:embed="rId6">
                                          <a:clrChange>
                                            <a:clrFrom>
                                              <a:srgbClr val="FFFFFF"/>
                                            </a:clrFrom>
                                            <a:clrTo>
                                              <a:srgbClr val="FFFFFF">
                                                <a:alpha val="0"/>
                                              </a:srgbClr>
                                            </a:clrTo>
                                          </a:clrChange>
                                        </a:blip>
                                        <a:srcRect l="9492" t="34009" r="69774" b="25399"/>
                                        <a:stretch/>
                                      </p:blipFill>
                                      <p:spPr>
                                        <a:xfrm rot="21245790">
                                          <a:off x="1347752" y="2347685"/>
                                          <a:ext cx="1157160" cy="1273707"/>
                                        </a:xfrm>
                                        <a:prstGeom prst="rect">
                                          <a:avLst/>
                                        </a:prstGeom>
                                      </p:spPr>
                                    </p:pic>
                                  </p:grp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</p:grpSp>
      <p:sp>
        <p:nvSpPr>
          <p:cNvPr id="102" name="角丸四角形 101"/>
          <p:cNvSpPr/>
          <p:nvPr/>
        </p:nvSpPr>
        <p:spPr>
          <a:xfrm>
            <a:off x="271707" y="9044792"/>
            <a:ext cx="7086891" cy="1431055"/>
          </a:xfrm>
          <a:prstGeom prst="roundRect">
            <a:avLst/>
          </a:prstGeom>
          <a:solidFill>
            <a:srgbClr val="F3E99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ja-JP" sz="700" b="1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＜お問い合わせ先＞</a:t>
            </a:r>
            <a:endParaRPr lang="en-US" altLang="ja-JP" sz="1400" b="1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sz="7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〒</a:t>
            </a:r>
            <a: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514-8570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三重県津市広明町</a:t>
            </a:r>
            <a: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13</a:t>
            </a:r>
          </a:p>
          <a:p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sz="1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三重県 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子ども・福祉部 </a:t>
            </a:r>
            <a:r>
              <a:rPr lang="ja-JP" altLang="en-US" sz="1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少子化対策課内　みえ次世代育成応援ネットワーク　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en-US" altLang="ja-JP" sz="1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TEL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lang="en-US" altLang="ja-JP" sz="1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059-224-2057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FAX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059-224-2270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endParaRPr lang="en-US" altLang="ja-JP" sz="1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en-US" altLang="ja-JP" sz="1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e-mail</a:t>
            </a:r>
            <a:r>
              <a:rPr lang="ja-JP" altLang="en-US" sz="1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lang="en-US" altLang="ja-JP" sz="1400" dirty="0" smtClean="0">
                <a:latin typeface="游ゴシック" panose="020B0400000000000000" pitchFamily="50" charset="-128"/>
                <a:hlinkClick r:id="rId7"/>
              </a:rPr>
              <a:t>jisedai@pref.mie.lg.jp</a:t>
            </a:r>
            <a:endParaRPr lang="en-US" altLang="ja-JP" sz="1400" dirty="0" smtClean="0">
              <a:latin typeface="游ゴシック" panose="020B0400000000000000" pitchFamily="50" charset="-128"/>
            </a:endParaRPr>
          </a:p>
          <a:p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142" name="グループ化 141"/>
          <p:cNvGrpSpPr/>
          <p:nvPr/>
        </p:nvGrpSpPr>
        <p:grpSpPr>
          <a:xfrm>
            <a:off x="11409" y="6894399"/>
            <a:ext cx="1029037" cy="1184667"/>
            <a:chOff x="1738485" y="6688242"/>
            <a:chExt cx="1029037" cy="1184667"/>
          </a:xfrm>
        </p:grpSpPr>
        <p:sp>
          <p:nvSpPr>
            <p:cNvPr id="104" name="楕円 103"/>
            <p:cNvSpPr/>
            <p:nvPr/>
          </p:nvSpPr>
          <p:spPr>
            <a:xfrm>
              <a:off x="2187201" y="7246897"/>
              <a:ext cx="114945" cy="1403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41" name="グループ化 140"/>
            <p:cNvGrpSpPr/>
            <p:nvPr/>
          </p:nvGrpSpPr>
          <p:grpSpPr>
            <a:xfrm>
              <a:off x="1738485" y="6688242"/>
              <a:ext cx="1029037" cy="1184667"/>
              <a:chOff x="1738485" y="6688242"/>
              <a:chExt cx="1029037" cy="1184667"/>
            </a:xfrm>
          </p:grpSpPr>
          <p:sp>
            <p:nvSpPr>
              <p:cNvPr id="103" name="楕円 102"/>
              <p:cNvSpPr/>
              <p:nvPr/>
            </p:nvSpPr>
            <p:spPr>
              <a:xfrm>
                <a:off x="2134138" y="7175844"/>
                <a:ext cx="195886" cy="1351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40" name="グループ化 139"/>
              <p:cNvGrpSpPr/>
              <p:nvPr/>
            </p:nvGrpSpPr>
            <p:grpSpPr>
              <a:xfrm>
                <a:off x="1738485" y="6688242"/>
                <a:ext cx="1029037" cy="1184667"/>
                <a:chOff x="1738485" y="6688242"/>
                <a:chExt cx="1029037" cy="1184667"/>
              </a:xfrm>
            </p:grpSpPr>
            <p:sp>
              <p:nvSpPr>
                <p:cNvPr id="7" name="楕円 6"/>
                <p:cNvSpPr/>
                <p:nvPr/>
              </p:nvSpPr>
              <p:spPr>
                <a:xfrm>
                  <a:off x="2418555" y="6888913"/>
                  <a:ext cx="114945" cy="1403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39" name="グループ化 138"/>
                <p:cNvGrpSpPr/>
                <p:nvPr/>
              </p:nvGrpSpPr>
              <p:grpSpPr>
                <a:xfrm>
                  <a:off x="1738485" y="6688242"/>
                  <a:ext cx="1029037" cy="1184667"/>
                  <a:chOff x="1738485" y="6688242"/>
                  <a:chExt cx="1029037" cy="1184667"/>
                </a:xfrm>
              </p:grpSpPr>
              <p:sp>
                <p:nvSpPr>
                  <p:cNvPr id="10" name="楕円 9"/>
                  <p:cNvSpPr/>
                  <p:nvPr/>
                </p:nvSpPr>
                <p:spPr>
                  <a:xfrm rot="2454351">
                    <a:off x="2331587" y="6926815"/>
                    <a:ext cx="250518" cy="12305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138" name="グループ化 137"/>
                  <p:cNvGrpSpPr/>
                  <p:nvPr/>
                </p:nvGrpSpPr>
                <p:grpSpPr>
                  <a:xfrm>
                    <a:off x="1738485" y="6688242"/>
                    <a:ext cx="1029037" cy="1184667"/>
                    <a:chOff x="1738485" y="6688242"/>
                    <a:chExt cx="1029037" cy="1184667"/>
                  </a:xfrm>
                </p:grpSpPr>
                <p:sp>
                  <p:nvSpPr>
                    <p:cNvPr id="58" name="楕円 57"/>
                    <p:cNvSpPr/>
                    <p:nvPr/>
                  </p:nvSpPr>
                  <p:spPr>
                    <a:xfrm>
                      <a:off x="1978605" y="6777816"/>
                      <a:ext cx="408363" cy="43083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pic>
                  <p:nvPicPr>
                    <p:cNvPr id="16" name="図 15"/>
                    <p:cNvPicPr>
                      <a:picLocks noChangeAspect="1"/>
                    </p:cNvPicPr>
                    <p:nvPr/>
                  </p:nvPicPr>
                  <p:blipFill rotWithShape="1">
                    <a:blip r:embed="rId8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 l="10407" t="32240" r="68584" b="24808"/>
                    <a:stretch/>
                  </p:blipFill>
                  <p:spPr>
                    <a:xfrm rot="21046398" flipH="1">
                      <a:off x="1738485" y="6688242"/>
                      <a:ext cx="1029037" cy="1184667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</p:grpSp>
            </p:grpSp>
          </p:grpSp>
        </p:grpSp>
      </p:grpSp>
      <p:grpSp>
        <p:nvGrpSpPr>
          <p:cNvPr id="70" name="グループ化 69"/>
          <p:cNvGrpSpPr/>
          <p:nvPr/>
        </p:nvGrpSpPr>
        <p:grpSpPr>
          <a:xfrm rot="397002">
            <a:off x="5569347" y="59757"/>
            <a:ext cx="613312" cy="634892"/>
            <a:chOff x="5759415" y="5172003"/>
            <a:chExt cx="1229587" cy="1289759"/>
          </a:xfrm>
        </p:grpSpPr>
        <p:sp>
          <p:nvSpPr>
            <p:cNvPr id="63" name="楕円 62"/>
            <p:cNvSpPr/>
            <p:nvPr/>
          </p:nvSpPr>
          <p:spPr>
            <a:xfrm rot="1337653">
              <a:off x="5910246" y="5342150"/>
              <a:ext cx="516047" cy="3905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9" name="グループ化 68"/>
            <p:cNvGrpSpPr/>
            <p:nvPr/>
          </p:nvGrpSpPr>
          <p:grpSpPr>
            <a:xfrm>
              <a:off x="5759415" y="5172003"/>
              <a:ext cx="1229587" cy="1289759"/>
              <a:chOff x="5759415" y="5172003"/>
              <a:chExt cx="1229587" cy="1289759"/>
            </a:xfrm>
          </p:grpSpPr>
          <p:sp>
            <p:nvSpPr>
              <p:cNvPr id="118" name="楕円 117"/>
              <p:cNvSpPr/>
              <p:nvPr/>
            </p:nvSpPr>
            <p:spPr>
              <a:xfrm>
                <a:off x="6071176" y="5607661"/>
                <a:ext cx="516047" cy="3905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17" name="図 116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9415" y="5172003"/>
                <a:ext cx="1229587" cy="1289759"/>
              </a:xfrm>
              <a:prstGeom prst="rect">
                <a:avLst/>
              </a:prstGeom>
            </p:spPr>
          </p:pic>
        </p:grpSp>
      </p:grpSp>
      <p:grpSp>
        <p:nvGrpSpPr>
          <p:cNvPr id="136" name="グループ化 135"/>
          <p:cNvGrpSpPr/>
          <p:nvPr/>
        </p:nvGrpSpPr>
        <p:grpSpPr>
          <a:xfrm>
            <a:off x="4273243" y="9919586"/>
            <a:ext cx="2944371" cy="556261"/>
            <a:chOff x="4618672" y="9949728"/>
            <a:chExt cx="2732699" cy="556261"/>
          </a:xfrm>
        </p:grpSpPr>
        <p:grpSp>
          <p:nvGrpSpPr>
            <p:cNvPr id="135" name="グループ化 134"/>
            <p:cNvGrpSpPr/>
            <p:nvPr/>
          </p:nvGrpSpPr>
          <p:grpSpPr>
            <a:xfrm>
              <a:off x="4703890" y="9949728"/>
              <a:ext cx="2647481" cy="556261"/>
              <a:chOff x="4203910" y="9974578"/>
              <a:chExt cx="2647481" cy="556261"/>
            </a:xfrm>
          </p:grpSpPr>
          <p:grpSp>
            <p:nvGrpSpPr>
              <p:cNvPr id="124" name="グループ化 123"/>
              <p:cNvGrpSpPr/>
              <p:nvPr/>
            </p:nvGrpSpPr>
            <p:grpSpPr>
              <a:xfrm>
                <a:off x="4203910" y="9974578"/>
                <a:ext cx="2614618" cy="556261"/>
                <a:chOff x="1358620" y="4901479"/>
                <a:chExt cx="4765278" cy="915981"/>
              </a:xfrm>
            </p:grpSpPr>
            <p:grpSp>
              <p:nvGrpSpPr>
                <p:cNvPr id="125" name="グループ化 124"/>
                <p:cNvGrpSpPr/>
                <p:nvPr/>
              </p:nvGrpSpPr>
              <p:grpSpPr>
                <a:xfrm>
                  <a:off x="1358620" y="4949191"/>
                  <a:ext cx="4459098" cy="526004"/>
                  <a:chOff x="1358620" y="4949191"/>
                  <a:chExt cx="4459098" cy="526004"/>
                </a:xfrm>
              </p:grpSpPr>
              <p:sp>
                <p:nvSpPr>
                  <p:cNvPr id="127" name="楕円 126"/>
                  <p:cNvSpPr/>
                  <p:nvPr/>
                </p:nvSpPr>
                <p:spPr>
                  <a:xfrm>
                    <a:off x="5516424" y="5071586"/>
                    <a:ext cx="301294" cy="31247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8" name="楕円 127"/>
                  <p:cNvSpPr/>
                  <p:nvPr/>
                </p:nvSpPr>
                <p:spPr>
                  <a:xfrm>
                    <a:off x="4837751" y="5123462"/>
                    <a:ext cx="234250" cy="31247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9" name="楕円 128"/>
                  <p:cNvSpPr/>
                  <p:nvPr/>
                </p:nvSpPr>
                <p:spPr>
                  <a:xfrm>
                    <a:off x="4118240" y="4949191"/>
                    <a:ext cx="250280" cy="32195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0" name="楕円 129"/>
                  <p:cNvSpPr/>
                  <p:nvPr/>
                </p:nvSpPr>
                <p:spPr>
                  <a:xfrm>
                    <a:off x="3388597" y="5056873"/>
                    <a:ext cx="234250" cy="31247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1" name="楕円 130"/>
                  <p:cNvSpPr/>
                  <p:nvPr/>
                </p:nvSpPr>
                <p:spPr>
                  <a:xfrm>
                    <a:off x="2776079" y="5216616"/>
                    <a:ext cx="234250" cy="25857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2" name="楕円 131"/>
                  <p:cNvSpPr/>
                  <p:nvPr/>
                </p:nvSpPr>
                <p:spPr>
                  <a:xfrm>
                    <a:off x="2060783" y="5056874"/>
                    <a:ext cx="263455" cy="33058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3" name="楕円 132"/>
                  <p:cNvSpPr/>
                  <p:nvPr/>
                </p:nvSpPr>
                <p:spPr>
                  <a:xfrm>
                    <a:off x="1358620" y="4992527"/>
                    <a:ext cx="235374" cy="31247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pic>
              <p:nvPicPr>
                <p:cNvPr id="126" name="図 125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991" t="4215" r="18993" b="1420"/>
                <a:stretch/>
              </p:blipFill>
              <p:spPr>
                <a:xfrm>
                  <a:off x="1360221" y="4901479"/>
                  <a:ext cx="4763677" cy="915981"/>
                </a:xfrm>
                <a:prstGeom prst="rect">
                  <a:avLst/>
                </a:prstGeom>
              </p:spPr>
            </p:pic>
          </p:grpSp>
          <p:sp>
            <p:nvSpPr>
              <p:cNvPr id="134" name="楕円 133"/>
              <p:cNvSpPr/>
              <p:nvPr/>
            </p:nvSpPr>
            <p:spPr>
              <a:xfrm>
                <a:off x="6714736" y="10385312"/>
                <a:ext cx="136655" cy="124546"/>
              </a:xfrm>
              <a:prstGeom prst="ellipse">
                <a:avLst/>
              </a:prstGeom>
              <a:solidFill>
                <a:srgbClr val="F3E9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4" name="楕円 83"/>
            <p:cNvSpPr/>
            <p:nvPr/>
          </p:nvSpPr>
          <p:spPr>
            <a:xfrm>
              <a:off x="4618672" y="10250071"/>
              <a:ext cx="166852" cy="246151"/>
            </a:xfrm>
            <a:prstGeom prst="ellipse">
              <a:avLst/>
            </a:prstGeom>
            <a:solidFill>
              <a:srgbClr val="F3E9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7" name="テキスト ボックス 136"/>
          <p:cNvSpPr txBox="1"/>
          <p:nvPr/>
        </p:nvSpPr>
        <p:spPr>
          <a:xfrm>
            <a:off x="5729355" y="429950"/>
            <a:ext cx="20206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みえ次世代</a:t>
            </a:r>
            <a:r>
              <a:rPr kumimoji="1" lang="ja-JP" altLang="en-US" sz="5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育成応援ネットワークキャラクター</a:t>
            </a:r>
            <a:endParaRPr kumimoji="1" lang="en-US" altLang="ja-JP" sz="5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kumimoji="1" lang="ja-JP" altLang="en-US" sz="5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「みっぷる」</a:t>
            </a:r>
            <a:endParaRPr kumimoji="1" lang="ja-JP" altLang="en-US" sz="5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10" y="7486732"/>
            <a:ext cx="2134937" cy="1413259"/>
          </a:xfrm>
          <a:prstGeom prst="round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23" y="7492179"/>
            <a:ext cx="2132599" cy="1395628"/>
          </a:xfrm>
          <a:prstGeom prst="roundRect">
            <a:avLst/>
          </a:prstGeom>
        </p:spPr>
      </p:pic>
      <p:grpSp>
        <p:nvGrpSpPr>
          <p:cNvPr id="19" name="グループ化 18"/>
          <p:cNvGrpSpPr/>
          <p:nvPr/>
        </p:nvGrpSpPr>
        <p:grpSpPr>
          <a:xfrm>
            <a:off x="6260726" y="6776946"/>
            <a:ext cx="1368619" cy="1194750"/>
            <a:chOff x="6290667" y="6680543"/>
            <a:chExt cx="1368619" cy="1194750"/>
          </a:xfrm>
        </p:grpSpPr>
        <p:grpSp>
          <p:nvGrpSpPr>
            <p:cNvPr id="51" name="グループ化 50"/>
            <p:cNvGrpSpPr/>
            <p:nvPr/>
          </p:nvGrpSpPr>
          <p:grpSpPr>
            <a:xfrm>
              <a:off x="6410318" y="6680543"/>
              <a:ext cx="1248968" cy="1194750"/>
              <a:chOff x="6068724" y="6045249"/>
              <a:chExt cx="1248968" cy="1194750"/>
            </a:xfrm>
          </p:grpSpPr>
          <p:grpSp>
            <p:nvGrpSpPr>
              <p:cNvPr id="30" name="グループ化 29"/>
              <p:cNvGrpSpPr/>
              <p:nvPr/>
            </p:nvGrpSpPr>
            <p:grpSpPr>
              <a:xfrm>
                <a:off x="6068724" y="6045249"/>
                <a:ext cx="1248968" cy="1194750"/>
                <a:chOff x="5882418" y="5905520"/>
                <a:chExt cx="1248968" cy="1194750"/>
              </a:xfrm>
            </p:grpSpPr>
            <p:sp>
              <p:nvSpPr>
                <p:cNvPr id="105" name="楕円 104"/>
                <p:cNvSpPr/>
                <p:nvPr/>
              </p:nvSpPr>
              <p:spPr>
                <a:xfrm>
                  <a:off x="6591702" y="6770869"/>
                  <a:ext cx="201314" cy="2095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29" name="グループ化 28"/>
                <p:cNvGrpSpPr/>
                <p:nvPr/>
              </p:nvGrpSpPr>
              <p:grpSpPr>
                <a:xfrm>
                  <a:off x="5882418" y="5905520"/>
                  <a:ext cx="1248968" cy="1194750"/>
                  <a:chOff x="4781913" y="5463674"/>
                  <a:chExt cx="1101174" cy="1101174"/>
                </a:xfrm>
              </p:grpSpPr>
              <p:sp>
                <p:nvSpPr>
                  <p:cNvPr id="62" name="楕円 61"/>
                  <p:cNvSpPr/>
                  <p:nvPr/>
                </p:nvSpPr>
                <p:spPr>
                  <a:xfrm rot="5794105">
                    <a:off x="5212987" y="5932562"/>
                    <a:ext cx="140119" cy="31486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8" name="グループ化 27"/>
                  <p:cNvGrpSpPr/>
                  <p:nvPr/>
                </p:nvGrpSpPr>
                <p:grpSpPr>
                  <a:xfrm>
                    <a:off x="4781913" y="5463674"/>
                    <a:ext cx="1101174" cy="1101174"/>
                    <a:chOff x="4781913" y="5463674"/>
                    <a:chExt cx="1101174" cy="1101174"/>
                  </a:xfrm>
                </p:grpSpPr>
                <p:sp>
                  <p:nvSpPr>
                    <p:cNvPr id="47" name="楕円 46"/>
                    <p:cNvSpPr/>
                    <p:nvPr/>
                  </p:nvSpPr>
                  <p:spPr>
                    <a:xfrm rot="298977">
                      <a:off x="5230438" y="5850665"/>
                      <a:ext cx="168079" cy="36497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26" name="グループ化 25"/>
                    <p:cNvGrpSpPr/>
                    <p:nvPr/>
                  </p:nvGrpSpPr>
                  <p:grpSpPr>
                    <a:xfrm>
                      <a:off x="4781913" y="5463674"/>
                      <a:ext cx="1101174" cy="1101174"/>
                      <a:chOff x="4838394" y="5459642"/>
                      <a:chExt cx="1101174" cy="1101174"/>
                    </a:xfrm>
                  </p:grpSpPr>
                  <p:sp>
                    <p:nvSpPr>
                      <p:cNvPr id="56" name="楕円 55"/>
                      <p:cNvSpPr/>
                      <p:nvPr/>
                    </p:nvSpPr>
                    <p:spPr>
                      <a:xfrm>
                        <a:off x="5224217" y="5703629"/>
                        <a:ext cx="329526" cy="30014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pic>
                    <p:nvPicPr>
                      <p:cNvPr id="15" name="コンテンツ プレースホルダー 9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3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 l="13668" t="29764" r="73354" b="47154"/>
                      <a:stretch/>
                    </p:blipFill>
                    <p:spPr>
                      <a:xfrm rot="482138">
                        <a:off x="4838394" y="5459642"/>
                        <a:ext cx="1101174" cy="1101174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</p:grpSp>
          <p:sp>
            <p:nvSpPr>
              <p:cNvPr id="106" name="楕円 105"/>
              <p:cNvSpPr/>
              <p:nvPr/>
            </p:nvSpPr>
            <p:spPr>
              <a:xfrm>
                <a:off x="6186146" y="6387744"/>
                <a:ext cx="312072" cy="5709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7" name="グループ化 146"/>
            <p:cNvGrpSpPr/>
            <p:nvPr/>
          </p:nvGrpSpPr>
          <p:grpSpPr>
            <a:xfrm>
              <a:off x="6290667" y="6904187"/>
              <a:ext cx="757195" cy="927032"/>
              <a:chOff x="5506887" y="6961646"/>
              <a:chExt cx="757195" cy="927032"/>
            </a:xfrm>
          </p:grpSpPr>
          <p:sp>
            <p:nvSpPr>
              <p:cNvPr id="146" name="楕円 145"/>
              <p:cNvSpPr/>
              <p:nvPr/>
            </p:nvSpPr>
            <p:spPr>
              <a:xfrm rot="2749578">
                <a:off x="5585554" y="7622250"/>
                <a:ext cx="66992" cy="2243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44" name="グループ化 143"/>
              <p:cNvGrpSpPr/>
              <p:nvPr/>
            </p:nvGrpSpPr>
            <p:grpSpPr>
              <a:xfrm>
                <a:off x="5513702" y="6961646"/>
                <a:ext cx="750380" cy="927032"/>
                <a:chOff x="5461287" y="6976337"/>
                <a:chExt cx="750380" cy="927032"/>
              </a:xfrm>
            </p:grpSpPr>
            <p:sp>
              <p:nvSpPr>
                <p:cNvPr id="143" name="楕円 142"/>
                <p:cNvSpPr/>
                <p:nvPr/>
              </p:nvSpPr>
              <p:spPr>
                <a:xfrm rot="19885541">
                  <a:off x="5990133" y="7655911"/>
                  <a:ext cx="86090" cy="24745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7" name="図 16"/>
                <p:cNvPicPr>
                  <a:picLocks noChangeAspect="1"/>
                </p:cNvPicPr>
                <p:nvPr/>
              </p:nvPicPr>
              <p:blipFill rotWithShape="1">
                <a:blip r:embed="rId1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14968" t="37692" r="75089" b="40632"/>
                <a:stretch/>
              </p:blipFill>
              <p:spPr>
                <a:xfrm rot="340496">
                  <a:off x="5461287" y="6976337"/>
                  <a:ext cx="750380" cy="897649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53" name="グループ化 152"/>
          <p:cNvGrpSpPr/>
          <p:nvPr/>
        </p:nvGrpSpPr>
        <p:grpSpPr>
          <a:xfrm>
            <a:off x="279314" y="659518"/>
            <a:ext cx="7119753" cy="863864"/>
            <a:chOff x="478117" y="554335"/>
            <a:chExt cx="7119753" cy="863864"/>
          </a:xfrm>
        </p:grpSpPr>
        <p:sp>
          <p:nvSpPr>
            <p:cNvPr id="154" name="テキスト ボックス 153"/>
            <p:cNvSpPr txBox="1">
              <a:spLocks noChangeAspect="1"/>
            </p:cNvSpPr>
            <p:nvPr/>
          </p:nvSpPr>
          <p:spPr>
            <a:xfrm>
              <a:off x="478117" y="568524"/>
              <a:ext cx="820129" cy="849675"/>
            </a:xfrm>
            <a:prstGeom prst="rect">
              <a:avLst/>
            </a:prstGeom>
            <a:solidFill>
              <a:srgbClr val="FF6D60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kumimoji="1" lang="ja-JP" altLang="en-US" sz="44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子</a:t>
              </a:r>
              <a:endParaRPr kumimoji="1" lang="ja-JP" altLang="en-US" sz="4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55" name="テキスト ボックス 154"/>
            <p:cNvSpPr txBox="1">
              <a:spLocks noChangeAspect="1"/>
            </p:cNvSpPr>
            <p:nvPr/>
          </p:nvSpPr>
          <p:spPr>
            <a:xfrm>
              <a:off x="1385199" y="565798"/>
              <a:ext cx="820129" cy="849675"/>
            </a:xfrm>
            <a:prstGeom prst="rect">
              <a:avLst/>
            </a:prstGeom>
            <a:solidFill>
              <a:srgbClr val="FF6D60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kumimoji="1" lang="ja-JP" altLang="en-US" sz="4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ど</a:t>
              </a:r>
            </a:p>
          </p:txBody>
        </p:sp>
        <p:sp>
          <p:nvSpPr>
            <p:cNvPr id="156" name="テキスト ボックス 155"/>
            <p:cNvSpPr txBox="1">
              <a:spLocks noChangeAspect="1"/>
            </p:cNvSpPr>
            <p:nvPr/>
          </p:nvSpPr>
          <p:spPr>
            <a:xfrm>
              <a:off x="2297914" y="554335"/>
              <a:ext cx="820129" cy="849675"/>
            </a:xfrm>
            <a:prstGeom prst="rect">
              <a:avLst/>
            </a:prstGeom>
            <a:solidFill>
              <a:srgbClr val="FF6D60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kumimoji="1" lang="ja-JP" altLang="en-US" sz="4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も</a:t>
              </a:r>
            </a:p>
          </p:txBody>
        </p:sp>
        <p:sp>
          <p:nvSpPr>
            <p:cNvPr id="157" name="テキスト ボックス 156"/>
            <p:cNvSpPr txBox="1">
              <a:spLocks noChangeAspect="1"/>
            </p:cNvSpPr>
            <p:nvPr/>
          </p:nvSpPr>
          <p:spPr>
            <a:xfrm>
              <a:off x="3214500" y="565798"/>
              <a:ext cx="820129" cy="849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kumimoji="1" lang="ja-JP" altLang="en-US" sz="4400" dirty="0">
                  <a:solidFill>
                    <a:srgbClr val="FF6D6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の</a:t>
              </a:r>
            </a:p>
          </p:txBody>
        </p:sp>
        <p:sp>
          <p:nvSpPr>
            <p:cNvPr id="158" name="テキスト ボックス 157"/>
            <p:cNvSpPr txBox="1">
              <a:spLocks noChangeAspect="1"/>
            </p:cNvSpPr>
            <p:nvPr/>
          </p:nvSpPr>
          <p:spPr>
            <a:xfrm>
              <a:off x="4113036" y="565798"/>
              <a:ext cx="820129" cy="849675"/>
            </a:xfrm>
            <a:prstGeom prst="rect">
              <a:avLst/>
            </a:prstGeom>
            <a:solidFill>
              <a:srgbClr val="FF6D60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kumimoji="1" lang="ja-JP" altLang="en-US" sz="4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会</a:t>
              </a:r>
            </a:p>
          </p:txBody>
        </p:sp>
        <p:sp>
          <p:nvSpPr>
            <p:cNvPr id="159" name="テキスト ボックス 158"/>
            <p:cNvSpPr txBox="1">
              <a:spLocks noChangeAspect="1"/>
            </p:cNvSpPr>
            <p:nvPr/>
          </p:nvSpPr>
          <p:spPr>
            <a:xfrm>
              <a:off x="5011572" y="565797"/>
              <a:ext cx="820129" cy="849675"/>
            </a:xfrm>
            <a:prstGeom prst="rect">
              <a:avLst/>
            </a:prstGeom>
            <a:solidFill>
              <a:srgbClr val="FF6D60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kumimoji="1" lang="ja-JP" altLang="en-US" sz="4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社</a:t>
              </a:r>
            </a:p>
          </p:txBody>
        </p:sp>
        <p:sp>
          <p:nvSpPr>
            <p:cNvPr id="160" name="テキスト ボックス 159"/>
            <p:cNvSpPr txBox="1">
              <a:spLocks noChangeAspect="1"/>
            </p:cNvSpPr>
            <p:nvPr/>
          </p:nvSpPr>
          <p:spPr>
            <a:xfrm>
              <a:off x="5892361" y="556640"/>
              <a:ext cx="820129" cy="849675"/>
            </a:xfrm>
            <a:prstGeom prst="rect">
              <a:avLst/>
            </a:prstGeom>
            <a:solidFill>
              <a:srgbClr val="FF6D60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kumimoji="1" lang="ja-JP" altLang="en-US" sz="44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見</a:t>
              </a:r>
              <a:endParaRPr kumimoji="1" lang="ja-JP" altLang="en-US" sz="4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61" name="テキスト ボックス 160"/>
            <p:cNvSpPr txBox="1">
              <a:spLocks noChangeAspect="1"/>
            </p:cNvSpPr>
            <p:nvPr/>
          </p:nvSpPr>
          <p:spPr>
            <a:xfrm>
              <a:off x="6777741" y="554335"/>
              <a:ext cx="820129" cy="849675"/>
            </a:xfrm>
            <a:prstGeom prst="rect">
              <a:avLst/>
            </a:prstGeom>
            <a:solidFill>
              <a:srgbClr val="FF6D60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kumimoji="1" lang="ja-JP" altLang="en-US" sz="44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学</a:t>
              </a:r>
              <a:endParaRPr kumimoji="1" lang="ja-JP" altLang="en-US" sz="4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163" name="グループ化 162"/>
          <p:cNvGrpSpPr/>
          <p:nvPr/>
        </p:nvGrpSpPr>
        <p:grpSpPr>
          <a:xfrm rot="465614">
            <a:off x="6058619" y="5287392"/>
            <a:ext cx="1428279" cy="950530"/>
            <a:chOff x="3655398" y="1898455"/>
            <a:chExt cx="3040492" cy="1739139"/>
          </a:xfrm>
        </p:grpSpPr>
        <p:grpSp>
          <p:nvGrpSpPr>
            <p:cNvPr id="164" name="グループ化 163"/>
            <p:cNvGrpSpPr/>
            <p:nvPr/>
          </p:nvGrpSpPr>
          <p:grpSpPr>
            <a:xfrm>
              <a:off x="3655398" y="1898455"/>
              <a:ext cx="3040492" cy="1739139"/>
              <a:chOff x="3655398" y="1898455"/>
              <a:chExt cx="3040492" cy="1739139"/>
            </a:xfrm>
          </p:grpSpPr>
          <p:sp>
            <p:nvSpPr>
              <p:cNvPr id="166" name="楕円 165"/>
              <p:cNvSpPr/>
              <p:nvPr/>
            </p:nvSpPr>
            <p:spPr>
              <a:xfrm>
                <a:off x="3883175" y="2059897"/>
                <a:ext cx="2584938" cy="141625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67" name="図 166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5398" y="1898455"/>
                <a:ext cx="3040492" cy="1739139"/>
              </a:xfrm>
              <a:prstGeom prst="rect">
                <a:avLst/>
              </a:prstGeom>
            </p:spPr>
          </p:pic>
        </p:grpSp>
        <p:sp>
          <p:nvSpPr>
            <p:cNvPr id="165" name="テキスト ボックス 164"/>
            <p:cNvSpPr txBox="1"/>
            <p:nvPr/>
          </p:nvSpPr>
          <p:spPr>
            <a:xfrm>
              <a:off x="4005166" y="2586569"/>
              <a:ext cx="2340955" cy="393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/>
                <a:t>園</a:t>
              </a:r>
              <a:r>
                <a:rPr kumimoji="1" lang="ja-JP" altLang="en-US" sz="1050" dirty="0" smtClean="0"/>
                <a:t>へ出張講座</a:t>
              </a:r>
              <a:endParaRPr kumimoji="1" lang="ja-JP" altLang="en-US" sz="1050" dirty="0"/>
            </a:p>
          </p:txBody>
        </p:sp>
      </p:grpSp>
      <p:grpSp>
        <p:nvGrpSpPr>
          <p:cNvPr id="168" name="グループ化 167"/>
          <p:cNvGrpSpPr/>
          <p:nvPr/>
        </p:nvGrpSpPr>
        <p:grpSpPr>
          <a:xfrm rot="20813567">
            <a:off x="-16214" y="1447807"/>
            <a:ext cx="1428279" cy="950530"/>
            <a:chOff x="3655398" y="1898455"/>
            <a:chExt cx="3040492" cy="1739139"/>
          </a:xfrm>
        </p:grpSpPr>
        <p:grpSp>
          <p:nvGrpSpPr>
            <p:cNvPr id="169" name="グループ化 168"/>
            <p:cNvGrpSpPr/>
            <p:nvPr/>
          </p:nvGrpSpPr>
          <p:grpSpPr>
            <a:xfrm>
              <a:off x="3655398" y="1898455"/>
              <a:ext cx="3040492" cy="1739139"/>
              <a:chOff x="3655398" y="1898455"/>
              <a:chExt cx="3040492" cy="1739139"/>
            </a:xfrm>
          </p:grpSpPr>
          <p:sp>
            <p:nvSpPr>
              <p:cNvPr id="171" name="楕円 170"/>
              <p:cNvSpPr/>
              <p:nvPr/>
            </p:nvSpPr>
            <p:spPr>
              <a:xfrm>
                <a:off x="3883175" y="2059897"/>
                <a:ext cx="2584938" cy="141625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72" name="図 171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5398" y="1898455"/>
                <a:ext cx="3040492" cy="1739139"/>
              </a:xfrm>
              <a:prstGeom prst="rect">
                <a:avLst/>
              </a:prstGeom>
            </p:spPr>
          </p:pic>
        </p:grpSp>
        <p:sp>
          <p:nvSpPr>
            <p:cNvPr id="170" name="テキスト ボックス 169"/>
            <p:cNvSpPr txBox="1"/>
            <p:nvPr/>
          </p:nvSpPr>
          <p:spPr>
            <a:xfrm>
              <a:off x="4005165" y="2550976"/>
              <a:ext cx="2340956" cy="464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dirty="0" smtClean="0"/>
                <a:t>企業</a:t>
              </a:r>
              <a:r>
                <a:rPr kumimoji="1" lang="ja-JP" altLang="en-US" sz="1050" dirty="0"/>
                <a:t>へ</a:t>
              </a:r>
              <a:r>
                <a:rPr kumimoji="1" lang="ja-JP" altLang="en-US" sz="1050" dirty="0" smtClean="0"/>
                <a:t>の訪問</a:t>
              </a:r>
              <a:endParaRPr kumimoji="1" lang="ja-JP" altLang="en-US" sz="1050" dirty="0"/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164634" y="295339"/>
            <a:ext cx="1283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令和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年度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057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CCCC"/>
        </a:solidFill>
        <a:ln>
          <a:solidFill>
            <a:schemeClr val="bg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2602</TotalTime>
  <Words>773</Words>
  <Application>Microsoft Office PowerPoint</Application>
  <PresentationFormat>ユーザー設定</PresentationFormat>
  <Paragraphs>223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0" baseType="lpstr">
      <vt:lpstr>HGP創英角ｺﾞｼｯｸUB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>mieken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大和 伸也</dc:creator>
  <cp:lastModifiedBy>中村 杏奈</cp:lastModifiedBy>
  <cp:revision>421</cp:revision>
  <cp:lastPrinted>2023-07-14T00:39:00Z</cp:lastPrinted>
  <dcterms:created xsi:type="dcterms:W3CDTF">2020-01-16T00:17:00Z</dcterms:created>
  <dcterms:modified xsi:type="dcterms:W3CDTF">2023-09-05T02:40:39Z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1041-10.8.0.5773</vt:lpwstr>
  </property>
</Properties>
</file>