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image/x-wmf" Extension="wmf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7192963" cy="1032351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52" userDrawn="1">
          <p15:clr>
            <a:srgbClr val="A4A3A4"/>
          </p15:clr>
        </p15:guide>
        <p15:guide id="2" pos="22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131"/>
    <a:srgbClr val="FF2121"/>
    <a:srgbClr val="00FF00"/>
    <a:srgbClr val="FE8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280" autoAdjust="0"/>
  </p:normalViewPr>
  <p:slideViewPr>
    <p:cSldViewPr snapToGrid="0">
      <p:cViewPr varScale="1">
        <p:scale>
          <a:sx n="55" d="100"/>
          <a:sy n="55" d="100"/>
        </p:scale>
        <p:origin x="1882" y="48"/>
      </p:cViewPr>
      <p:guideLst>
        <p:guide orient="horz" pos="3252"/>
        <p:guide pos="226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notesMasters/notesMaster1.xml" Type="http://schemas.openxmlformats.org/officeDocument/2006/relationships/notesMaster"/><Relationship Id="rId4" Target="presProps.xml" Type="http://schemas.openxmlformats.org/officeDocument/2006/relationships/presProps"/><Relationship Id="rId5" Target="viewProps.xml" Type="http://schemas.openxmlformats.org/officeDocument/2006/relationships/viewProps"/><Relationship Id="rId6" Target="theme/theme1.xml" Type="http://schemas.openxmlformats.org/officeDocument/2006/relationships/theme"/><Relationship Id="rId7" Target="tableStyles.xml" Type="http://schemas.openxmlformats.org/officeDocument/2006/relationships/tableStyles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4BA036-50DA-4D59-AFE8-4FA076A1CA9E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65363" y="1252538"/>
            <a:ext cx="235743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10213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FC8EF-E586-4F04-8857-D7F4A9DF809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080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472" y="1689520"/>
            <a:ext cx="6114019" cy="3594112"/>
          </a:xfrm>
        </p:spPr>
        <p:txBody>
          <a:bodyPr anchor="b"/>
          <a:lstStyle>
            <a:lvl1pPr algn="ctr">
              <a:defRPr sz="472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121" y="5422235"/>
            <a:ext cx="5394722" cy="2492459"/>
          </a:xfrm>
        </p:spPr>
        <p:txBody>
          <a:bodyPr/>
          <a:lstStyle>
            <a:lvl1pPr marL="0" indent="0" algn="ctr">
              <a:buNone/>
              <a:defRPr sz="1888"/>
            </a:lvl1pPr>
            <a:lvl2pPr marL="359634" indent="0" algn="ctr">
              <a:buNone/>
              <a:defRPr sz="1573"/>
            </a:lvl2pPr>
            <a:lvl3pPr marL="719267" indent="0" algn="ctr">
              <a:buNone/>
              <a:defRPr sz="1416"/>
            </a:lvl3pPr>
            <a:lvl4pPr marL="1078901" indent="0" algn="ctr">
              <a:buNone/>
              <a:defRPr sz="1259"/>
            </a:lvl4pPr>
            <a:lvl5pPr marL="1438534" indent="0" algn="ctr">
              <a:buNone/>
              <a:defRPr sz="1259"/>
            </a:lvl5pPr>
            <a:lvl6pPr marL="1798168" indent="0" algn="ctr">
              <a:buNone/>
              <a:defRPr sz="1259"/>
            </a:lvl6pPr>
            <a:lvl7pPr marL="2157801" indent="0" algn="ctr">
              <a:buNone/>
              <a:defRPr sz="1259"/>
            </a:lvl7pPr>
            <a:lvl8pPr marL="2517435" indent="0" algn="ctr">
              <a:buNone/>
              <a:defRPr sz="1259"/>
            </a:lvl8pPr>
            <a:lvl9pPr marL="2877068" indent="0" algn="ctr">
              <a:buNone/>
              <a:defRPr sz="125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1950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180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770" y="2573712"/>
            <a:ext cx="6203931" cy="4294294"/>
          </a:xfrm>
        </p:spPr>
        <p:txBody>
          <a:bodyPr anchor="b"/>
          <a:lstStyle>
            <a:lvl1pPr>
              <a:defRPr sz="472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770" y="6908632"/>
            <a:ext cx="6203931" cy="2258268"/>
          </a:xfrm>
        </p:spPr>
        <p:txBody>
          <a:bodyPr/>
          <a:lstStyle>
            <a:lvl1pPr marL="0" indent="0">
              <a:buNone/>
              <a:defRPr sz="1888">
                <a:solidFill>
                  <a:schemeClr val="tx1"/>
                </a:solidFill>
              </a:defRPr>
            </a:lvl1pPr>
            <a:lvl2pPr marL="359634" indent="0">
              <a:buNone/>
              <a:defRPr sz="1573">
                <a:solidFill>
                  <a:schemeClr val="tx1">
                    <a:tint val="75000"/>
                  </a:schemeClr>
                </a:solidFill>
              </a:defRPr>
            </a:lvl2pPr>
            <a:lvl3pPr marL="719267" indent="0">
              <a:buNone/>
              <a:defRPr sz="1416">
                <a:solidFill>
                  <a:schemeClr val="tx1">
                    <a:tint val="75000"/>
                  </a:schemeClr>
                </a:solidFill>
              </a:defRPr>
            </a:lvl3pPr>
            <a:lvl4pPr marL="1078901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4pPr>
            <a:lvl5pPr marL="1438534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5pPr>
            <a:lvl6pPr marL="1798168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6pPr>
            <a:lvl7pPr marL="2157801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7pPr>
            <a:lvl8pPr marL="2517435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8pPr>
            <a:lvl9pPr marL="2877068" indent="0">
              <a:buNone/>
              <a:defRPr sz="12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1118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516" y="2748157"/>
            <a:ext cx="3057009" cy="655017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1438" y="2748157"/>
            <a:ext cx="3057009" cy="655017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17545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453" y="549634"/>
            <a:ext cx="6203931" cy="19954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454" y="2530695"/>
            <a:ext cx="3042960" cy="1240255"/>
          </a:xfrm>
        </p:spPr>
        <p:txBody>
          <a:bodyPr anchor="b"/>
          <a:lstStyle>
            <a:lvl1pPr marL="0" indent="0">
              <a:buNone/>
              <a:defRPr sz="1888" b="1"/>
            </a:lvl1pPr>
            <a:lvl2pPr marL="359634" indent="0">
              <a:buNone/>
              <a:defRPr sz="1573" b="1"/>
            </a:lvl2pPr>
            <a:lvl3pPr marL="719267" indent="0">
              <a:buNone/>
              <a:defRPr sz="1416" b="1"/>
            </a:lvl3pPr>
            <a:lvl4pPr marL="1078901" indent="0">
              <a:buNone/>
              <a:defRPr sz="1259" b="1"/>
            </a:lvl4pPr>
            <a:lvl5pPr marL="1438534" indent="0">
              <a:buNone/>
              <a:defRPr sz="1259" b="1"/>
            </a:lvl5pPr>
            <a:lvl6pPr marL="1798168" indent="0">
              <a:buNone/>
              <a:defRPr sz="1259" b="1"/>
            </a:lvl6pPr>
            <a:lvl7pPr marL="2157801" indent="0">
              <a:buNone/>
              <a:defRPr sz="1259" b="1"/>
            </a:lvl7pPr>
            <a:lvl8pPr marL="2517435" indent="0">
              <a:buNone/>
              <a:defRPr sz="1259" b="1"/>
            </a:lvl8pPr>
            <a:lvl9pPr marL="2877068" indent="0">
              <a:buNone/>
              <a:defRPr sz="125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454" y="3770950"/>
            <a:ext cx="3042960" cy="55464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1438" y="2530695"/>
            <a:ext cx="3057946" cy="1240255"/>
          </a:xfrm>
        </p:spPr>
        <p:txBody>
          <a:bodyPr anchor="b"/>
          <a:lstStyle>
            <a:lvl1pPr marL="0" indent="0">
              <a:buNone/>
              <a:defRPr sz="1888" b="1"/>
            </a:lvl1pPr>
            <a:lvl2pPr marL="359634" indent="0">
              <a:buNone/>
              <a:defRPr sz="1573" b="1"/>
            </a:lvl2pPr>
            <a:lvl3pPr marL="719267" indent="0">
              <a:buNone/>
              <a:defRPr sz="1416" b="1"/>
            </a:lvl3pPr>
            <a:lvl4pPr marL="1078901" indent="0">
              <a:buNone/>
              <a:defRPr sz="1259" b="1"/>
            </a:lvl4pPr>
            <a:lvl5pPr marL="1438534" indent="0">
              <a:buNone/>
              <a:defRPr sz="1259" b="1"/>
            </a:lvl5pPr>
            <a:lvl6pPr marL="1798168" indent="0">
              <a:buNone/>
              <a:defRPr sz="1259" b="1"/>
            </a:lvl6pPr>
            <a:lvl7pPr marL="2157801" indent="0">
              <a:buNone/>
              <a:defRPr sz="1259" b="1"/>
            </a:lvl7pPr>
            <a:lvl8pPr marL="2517435" indent="0">
              <a:buNone/>
              <a:defRPr sz="1259" b="1"/>
            </a:lvl8pPr>
            <a:lvl9pPr marL="2877068" indent="0">
              <a:buNone/>
              <a:defRPr sz="125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1438" y="3770950"/>
            <a:ext cx="3057946" cy="5546499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7545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8949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3642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453" y="688234"/>
            <a:ext cx="2319918" cy="2408820"/>
          </a:xfrm>
        </p:spPr>
        <p:txBody>
          <a:bodyPr anchor="b"/>
          <a:lstStyle>
            <a:lvl1pPr>
              <a:defRPr sz="251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57946" y="1486397"/>
            <a:ext cx="3641438" cy="7336385"/>
          </a:xfrm>
        </p:spPr>
        <p:txBody>
          <a:bodyPr/>
          <a:lstStyle>
            <a:lvl1pPr>
              <a:defRPr sz="2517"/>
            </a:lvl1pPr>
            <a:lvl2pPr>
              <a:defRPr sz="2202"/>
            </a:lvl2pPr>
            <a:lvl3pPr>
              <a:defRPr sz="1888"/>
            </a:lvl3pPr>
            <a:lvl4pPr>
              <a:defRPr sz="1573"/>
            </a:lvl4pPr>
            <a:lvl5pPr>
              <a:defRPr sz="1573"/>
            </a:lvl5pPr>
            <a:lvl6pPr>
              <a:defRPr sz="1573"/>
            </a:lvl6pPr>
            <a:lvl7pPr>
              <a:defRPr sz="1573"/>
            </a:lvl7pPr>
            <a:lvl8pPr>
              <a:defRPr sz="1573"/>
            </a:lvl8pPr>
            <a:lvl9pPr>
              <a:defRPr sz="157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453" y="3097054"/>
            <a:ext cx="2319918" cy="5737675"/>
          </a:xfrm>
        </p:spPr>
        <p:txBody>
          <a:bodyPr/>
          <a:lstStyle>
            <a:lvl1pPr marL="0" indent="0">
              <a:buNone/>
              <a:defRPr sz="1259"/>
            </a:lvl1pPr>
            <a:lvl2pPr marL="359634" indent="0">
              <a:buNone/>
              <a:defRPr sz="1101"/>
            </a:lvl2pPr>
            <a:lvl3pPr marL="719267" indent="0">
              <a:buNone/>
              <a:defRPr sz="944"/>
            </a:lvl3pPr>
            <a:lvl4pPr marL="1078901" indent="0">
              <a:buNone/>
              <a:defRPr sz="787"/>
            </a:lvl4pPr>
            <a:lvl5pPr marL="1438534" indent="0">
              <a:buNone/>
              <a:defRPr sz="787"/>
            </a:lvl5pPr>
            <a:lvl6pPr marL="1798168" indent="0">
              <a:buNone/>
              <a:defRPr sz="787"/>
            </a:lvl6pPr>
            <a:lvl7pPr marL="2157801" indent="0">
              <a:buNone/>
              <a:defRPr sz="787"/>
            </a:lvl7pPr>
            <a:lvl8pPr marL="2517435" indent="0">
              <a:buNone/>
              <a:defRPr sz="787"/>
            </a:lvl8pPr>
            <a:lvl9pPr marL="287706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7738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453" y="688234"/>
            <a:ext cx="2319918" cy="2408820"/>
          </a:xfrm>
        </p:spPr>
        <p:txBody>
          <a:bodyPr anchor="b"/>
          <a:lstStyle>
            <a:lvl1pPr>
              <a:defRPr sz="251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57946" y="1486397"/>
            <a:ext cx="3641438" cy="7336385"/>
          </a:xfrm>
        </p:spPr>
        <p:txBody>
          <a:bodyPr anchor="t"/>
          <a:lstStyle>
            <a:lvl1pPr marL="0" indent="0">
              <a:buNone/>
              <a:defRPr sz="2517"/>
            </a:lvl1pPr>
            <a:lvl2pPr marL="359634" indent="0">
              <a:buNone/>
              <a:defRPr sz="2202"/>
            </a:lvl2pPr>
            <a:lvl3pPr marL="719267" indent="0">
              <a:buNone/>
              <a:defRPr sz="1888"/>
            </a:lvl3pPr>
            <a:lvl4pPr marL="1078901" indent="0">
              <a:buNone/>
              <a:defRPr sz="1573"/>
            </a:lvl4pPr>
            <a:lvl5pPr marL="1438534" indent="0">
              <a:buNone/>
              <a:defRPr sz="1573"/>
            </a:lvl5pPr>
            <a:lvl6pPr marL="1798168" indent="0">
              <a:buNone/>
              <a:defRPr sz="1573"/>
            </a:lvl6pPr>
            <a:lvl7pPr marL="2157801" indent="0">
              <a:buNone/>
              <a:defRPr sz="1573"/>
            </a:lvl7pPr>
            <a:lvl8pPr marL="2517435" indent="0">
              <a:buNone/>
              <a:defRPr sz="1573"/>
            </a:lvl8pPr>
            <a:lvl9pPr marL="2877068" indent="0">
              <a:buNone/>
              <a:defRPr sz="157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453" y="3097054"/>
            <a:ext cx="2319918" cy="5737675"/>
          </a:xfrm>
        </p:spPr>
        <p:txBody>
          <a:bodyPr/>
          <a:lstStyle>
            <a:lvl1pPr marL="0" indent="0">
              <a:buNone/>
              <a:defRPr sz="1259"/>
            </a:lvl1pPr>
            <a:lvl2pPr marL="359634" indent="0">
              <a:buNone/>
              <a:defRPr sz="1101"/>
            </a:lvl2pPr>
            <a:lvl3pPr marL="719267" indent="0">
              <a:buNone/>
              <a:defRPr sz="944"/>
            </a:lvl3pPr>
            <a:lvl4pPr marL="1078901" indent="0">
              <a:buNone/>
              <a:defRPr sz="787"/>
            </a:lvl4pPr>
            <a:lvl5pPr marL="1438534" indent="0">
              <a:buNone/>
              <a:defRPr sz="787"/>
            </a:lvl5pPr>
            <a:lvl6pPr marL="1798168" indent="0">
              <a:buNone/>
              <a:defRPr sz="787"/>
            </a:lvl6pPr>
            <a:lvl7pPr marL="2157801" indent="0">
              <a:buNone/>
              <a:defRPr sz="787"/>
            </a:lvl7pPr>
            <a:lvl8pPr marL="2517435" indent="0">
              <a:buNone/>
              <a:defRPr sz="787"/>
            </a:lvl8pPr>
            <a:lvl9pPr marL="2877068" indent="0">
              <a:buNone/>
              <a:defRPr sz="78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44963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075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47464" y="549632"/>
            <a:ext cx="1550983" cy="87487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517" y="549632"/>
            <a:ext cx="4563036" cy="87487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4994448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516" y="549634"/>
            <a:ext cx="6203931" cy="19954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516" y="2748157"/>
            <a:ext cx="6203931" cy="6550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516" y="9568370"/>
            <a:ext cx="1618417" cy="549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68FF5-90A6-4397-B896-1F977C359CA6}" type="datetimeFigureOut">
              <a:rPr kumimoji="1" lang="ja-JP" altLang="en-US" smtClean="0"/>
              <a:t>2026/7/24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2669" y="9568370"/>
            <a:ext cx="2427625" cy="549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30" y="9568370"/>
            <a:ext cx="1618417" cy="5496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6DDEE-CC85-4194-8602-0875A7DEF0E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6803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9267" rtl="0" eaLnBrk="1" latinLnBrk="0" hangingPunct="1">
        <a:lnSpc>
          <a:spcPct val="90000"/>
        </a:lnSpc>
        <a:spcBef>
          <a:spcPct val="0"/>
        </a:spcBef>
        <a:buNone/>
        <a:defRPr kumimoji="1" sz="346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817" indent="-179817" algn="l" defTabSz="71926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kumimoji="1" sz="2202" kern="1200">
          <a:solidFill>
            <a:schemeClr val="tx1"/>
          </a:solidFill>
          <a:latin typeface="+mn-lt"/>
          <a:ea typeface="+mn-ea"/>
          <a:cs typeface="+mn-cs"/>
        </a:defRPr>
      </a:lvl1pPr>
      <a:lvl2pPr marL="539450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888" kern="1200">
          <a:solidFill>
            <a:schemeClr val="tx1"/>
          </a:solidFill>
          <a:latin typeface="+mn-lt"/>
          <a:ea typeface="+mn-ea"/>
          <a:cs typeface="+mn-cs"/>
        </a:defRPr>
      </a:lvl2pPr>
      <a:lvl3pPr marL="899084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573" kern="1200">
          <a:solidFill>
            <a:schemeClr val="tx1"/>
          </a:solidFill>
          <a:latin typeface="+mn-lt"/>
          <a:ea typeface="+mn-ea"/>
          <a:cs typeface="+mn-cs"/>
        </a:defRPr>
      </a:lvl3pPr>
      <a:lvl4pPr marL="1258717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4pPr>
      <a:lvl5pPr marL="1618351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5pPr>
      <a:lvl6pPr marL="1977984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6pPr>
      <a:lvl7pPr marL="2337618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7pPr>
      <a:lvl8pPr marL="2697251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8pPr>
      <a:lvl9pPr marL="3056885" indent="-179817" algn="l" defTabSz="719267" rtl="0" eaLnBrk="1" latinLnBrk="0" hangingPunct="1">
        <a:lnSpc>
          <a:spcPct val="90000"/>
        </a:lnSpc>
        <a:spcBef>
          <a:spcPts val="393"/>
        </a:spcBef>
        <a:buFont typeface="Arial" panose="020B0604020202020204" pitchFamily="34" charset="0"/>
        <a:buChar char="•"/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1pPr>
      <a:lvl2pPr marL="359634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2pPr>
      <a:lvl3pPr marL="719267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3pPr>
      <a:lvl4pPr marL="1078901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4pPr>
      <a:lvl5pPr marL="1438534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5pPr>
      <a:lvl6pPr marL="1798168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6pPr>
      <a:lvl7pPr marL="2157801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7pPr>
      <a:lvl8pPr marL="2517435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8pPr>
      <a:lvl9pPr marL="2877068" algn="l" defTabSz="719267" rtl="0" eaLnBrk="1" latinLnBrk="0" hangingPunct="1">
        <a:defRPr kumimoji="1" sz="14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4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WMF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pn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グラフィックス 46" descr="アイスキャンディ 枠線">
            <a:extLst>
              <a:ext uri="{FF2B5EF4-FFF2-40B4-BE49-F238E27FC236}">
                <a16:creationId xmlns:a16="http://schemas.microsoft.com/office/drawing/2014/main" id="{419B3EA7-31CD-E198-760A-63CCC871120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12000"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24196" y="6025674"/>
            <a:ext cx="2246768" cy="2246768"/>
          </a:xfrm>
          <a:prstGeom prst="rect">
            <a:avLst/>
          </a:prstGeom>
        </p:spPr>
      </p:pic>
      <p:pic>
        <p:nvPicPr>
          <p:cNvPr id="45" name="グラフィックス 44" descr="アイス クリーム 枠線">
            <a:extLst>
              <a:ext uri="{FF2B5EF4-FFF2-40B4-BE49-F238E27FC236}">
                <a16:creationId xmlns:a16="http://schemas.microsoft.com/office/drawing/2014/main" id="{14F61138-4986-853A-1CA7-E5F0DB3030B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12000"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0060" y="6055508"/>
            <a:ext cx="2187099" cy="2187099"/>
          </a:xfrm>
          <a:prstGeom prst="rect">
            <a:avLst/>
          </a:prstGeom>
        </p:spPr>
      </p:pic>
      <p:pic>
        <p:nvPicPr>
          <p:cNvPr id="40" name="グラフィックス 39" descr="麺 枠線">
            <a:extLst>
              <a:ext uri="{FF2B5EF4-FFF2-40B4-BE49-F238E27FC236}">
                <a16:creationId xmlns:a16="http://schemas.microsoft.com/office/drawing/2014/main" id="{77F6111A-DF77-2F08-5BC0-21F0B32293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12000"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05423" y="3920891"/>
            <a:ext cx="1890993" cy="1890993"/>
          </a:xfrm>
          <a:prstGeom prst="rect">
            <a:avLst/>
          </a:prstGeom>
        </p:spPr>
      </p:pic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065A8127-34BD-4141-A6A8-5D97D5158ADA}"/>
              </a:ext>
            </a:extLst>
          </p:cNvPr>
          <p:cNvSpPr/>
          <p:nvPr/>
        </p:nvSpPr>
        <p:spPr>
          <a:xfrm>
            <a:off x="0" y="1"/>
            <a:ext cx="7192964" cy="1968847"/>
          </a:xfrm>
          <a:prstGeom prst="rect">
            <a:avLst/>
          </a:prstGeom>
          <a:gradFill flip="none" rotWithShape="1">
            <a:gsLst>
              <a:gs pos="0">
                <a:srgbClr val="00FF00">
                  <a:tint val="66000"/>
                  <a:satMod val="160000"/>
                </a:srgbClr>
              </a:gs>
              <a:gs pos="50000">
                <a:srgbClr val="00FF00">
                  <a:tint val="44500"/>
                  <a:satMod val="160000"/>
                </a:srgbClr>
              </a:gs>
              <a:gs pos="100000">
                <a:srgbClr val="00FF0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ja-JP" altLang="en-US"/>
          </a:p>
        </p:txBody>
      </p:sp>
      <p:sp>
        <p:nvSpPr>
          <p:cNvPr id="6" name="タイトル 5">
            <a:extLst>
              <a:ext uri="{FF2B5EF4-FFF2-40B4-BE49-F238E27FC236}">
                <a16:creationId xmlns:a16="http://schemas.microsoft.com/office/drawing/2014/main" id="{36584470-6BD1-4063-A305-2A7B298C4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2808" y="302733"/>
            <a:ext cx="1125899" cy="285255"/>
          </a:xfrm>
        </p:spPr>
        <p:txBody>
          <a:bodyPr>
            <a:normAutofit/>
          </a:bodyPr>
          <a:lstStyle/>
          <a:p>
            <a:r>
              <a:rPr lang="en-US" altLang="ja-JP" sz="1016" dirty="0"/>
              <a:t>2026</a:t>
            </a:r>
            <a:r>
              <a:rPr lang="ja-JP" altLang="en-US" sz="1016" dirty="0"/>
              <a:t>年８月発行</a:t>
            </a:r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9D3BB75F-AAD3-41DA-98C4-409FD9CB945F}"/>
              </a:ext>
            </a:extLst>
          </p:cNvPr>
          <p:cNvSpPr/>
          <p:nvPr/>
        </p:nvSpPr>
        <p:spPr>
          <a:xfrm>
            <a:off x="238379" y="273194"/>
            <a:ext cx="1125899" cy="11820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糖</a:t>
            </a:r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4785226E-F5B9-4C30-8CD5-66C7D6F727B4}"/>
              </a:ext>
            </a:extLst>
          </p:cNvPr>
          <p:cNvSpPr/>
          <p:nvPr/>
        </p:nvSpPr>
        <p:spPr>
          <a:xfrm>
            <a:off x="1108738" y="705555"/>
            <a:ext cx="1125899" cy="1120317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尿</a:t>
            </a: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225E01A2-24FE-4159-94EC-0E219F1B2CB2}"/>
              </a:ext>
            </a:extLst>
          </p:cNvPr>
          <p:cNvSpPr/>
          <p:nvPr/>
        </p:nvSpPr>
        <p:spPr>
          <a:xfrm>
            <a:off x="1953640" y="350401"/>
            <a:ext cx="1027038" cy="974035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病</a:t>
            </a: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980568D4-640F-4458-9320-65F3E441F01A}"/>
              </a:ext>
            </a:extLst>
          </p:cNvPr>
          <p:cNvSpPr/>
          <p:nvPr/>
        </p:nvSpPr>
        <p:spPr>
          <a:xfrm>
            <a:off x="2590800" y="1057276"/>
            <a:ext cx="734410" cy="7416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048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教</a:t>
            </a:r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C74629CF-6E4D-4CB7-BAD2-B90BA2996AFA}"/>
              </a:ext>
            </a:extLst>
          </p:cNvPr>
          <p:cNvSpPr/>
          <p:nvPr/>
        </p:nvSpPr>
        <p:spPr>
          <a:xfrm>
            <a:off x="3217780" y="817862"/>
            <a:ext cx="730952" cy="74467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3048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室</a:t>
            </a:r>
          </a:p>
        </p:txBody>
      </p:sp>
      <p:sp>
        <p:nvSpPr>
          <p:cNvPr id="53" name="タイトル 1">
            <a:extLst>
              <a:ext uri="{FF2B5EF4-FFF2-40B4-BE49-F238E27FC236}">
                <a16:creationId xmlns:a16="http://schemas.microsoft.com/office/drawing/2014/main" id="{BA5AB331-6181-4611-9B6F-B868144D7F08}"/>
              </a:ext>
            </a:extLst>
          </p:cNvPr>
          <p:cNvSpPr txBox="1">
            <a:spLocks/>
          </p:cNvSpPr>
          <p:nvPr/>
        </p:nvSpPr>
        <p:spPr>
          <a:xfrm>
            <a:off x="5525624" y="1418122"/>
            <a:ext cx="1372386" cy="529197"/>
          </a:xfrm>
          <a:prstGeom prst="rect">
            <a:avLst/>
          </a:prstGeom>
        </p:spPr>
        <p:txBody>
          <a:bodyPr vert="horz" lIns="77426" tIns="38713" rIns="77426" bIns="38713" rtlCol="0" anchor="ctr">
            <a:normAutofit/>
          </a:bodyPr>
          <a:lstStyle>
            <a:lvl1pPr algn="l" defTabSz="6858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048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+mn-ea"/>
                <a:ea typeface="+mn-ea"/>
              </a:rPr>
              <a:t>８月号</a:t>
            </a:r>
          </a:p>
        </p:txBody>
      </p:sp>
      <p:sp>
        <p:nvSpPr>
          <p:cNvPr id="32" name="タイトル 1">
            <a:extLst>
              <a:ext uri="{FF2B5EF4-FFF2-40B4-BE49-F238E27FC236}">
                <a16:creationId xmlns:a16="http://schemas.microsoft.com/office/drawing/2014/main" id="{15AEC420-58AF-4A6D-9B99-6DE7775A8C92}"/>
              </a:ext>
            </a:extLst>
          </p:cNvPr>
          <p:cNvSpPr txBox="1">
            <a:spLocks/>
          </p:cNvSpPr>
          <p:nvPr/>
        </p:nvSpPr>
        <p:spPr>
          <a:xfrm>
            <a:off x="4050985" y="1407020"/>
            <a:ext cx="1372386" cy="529197"/>
          </a:xfrm>
          <a:prstGeom prst="rect">
            <a:avLst/>
          </a:prstGeom>
        </p:spPr>
        <p:txBody>
          <a:bodyPr vert="horz" lIns="77426" tIns="38713" rIns="77426" bIns="38713" rtlCol="0" anchor="ctr">
            <a:normAutofit/>
          </a:bodyPr>
          <a:lstStyle>
            <a:lvl1pPr algn="l" defTabSz="6858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3048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63500">
                    <a:schemeClr val="bg1">
                      <a:alpha val="75000"/>
                    </a:schemeClr>
                  </a:glow>
                </a:effectLst>
                <a:latin typeface="+mn-ea"/>
                <a:ea typeface="+mn-ea"/>
              </a:rPr>
              <a:t>だより</a:t>
            </a:r>
          </a:p>
        </p:txBody>
      </p:sp>
      <p:sp>
        <p:nvSpPr>
          <p:cNvPr id="2" name="タイトル 5">
            <a:extLst>
              <a:ext uri="{FF2B5EF4-FFF2-40B4-BE49-F238E27FC236}">
                <a16:creationId xmlns:a16="http://schemas.microsoft.com/office/drawing/2014/main" id="{ECB7EF7E-DF2D-CF8A-9391-5F3668203AE8}"/>
              </a:ext>
            </a:extLst>
          </p:cNvPr>
          <p:cNvSpPr txBox="1">
            <a:spLocks/>
          </p:cNvSpPr>
          <p:nvPr/>
        </p:nvSpPr>
        <p:spPr>
          <a:xfrm>
            <a:off x="4867114" y="9948536"/>
            <a:ext cx="2169172" cy="285255"/>
          </a:xfrm>
          <a:prstGeom prst="rect">
            <a:avLst/>
          </a:prstGeom>
        </p:spPr>
        <p:txBody>
          <a:bodyPr vert="horz" lIns="77426" tIns="38713" rIns="77426" bIns="38713" rtlCol="0" anchor="ctr">
            <a:normAutofit/>
          </a:bodyPr>
          <a:lstStyle>
            <a:lvl1pPr algn="l" defTabSz="6858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ja-JP" altLang="en-US" sz="931" dirty="0"/>
              <a:t>一志病院糖尿病対策チーム会発行</a:t>
            </a:r>
          </a:p>
        </p:txBody>
      </p:sp>
      <p:pic>
        <p:nvPicPr>
          <p:cNvPr id="9" name="コンテンツ プレースホルダー 8" descr="弁当箱 枠線">
            <a:extLst>
              <a:ext uri="{FF2B5EF4-FFF2-40B4-BE49-F238E27FC236}">
                <a16:creationId xmlns:a16="http://schemas.microsoft.com/office/drawing/2014/main" id="{50F208BE-CC90-47EC-41E9-E715027465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75106" y="2012497"/>
            <a:ext cx="624100" cy="624100"/>
          </a:xfr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654FCF1-5F77-E304-A561-D6053D94EB33}"/>
              </a:ext>
            </a:extLst>
          </p:cNvPr>
          <p:cNvSpPr txBox="1"/>
          <p:nvPr/>
        </p:nvSpPr>
        <p:spPr>
          <a:xfrm>
            <a:off x="823510" y="2110740"/>
            <a:ext cx="5388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暑さに負けない！糖尿病の食事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183FAF3-9607-EB16-D64B-BDDDBEA2E1B4}"/>
              </a:ext>
            </a:extLst>
          </p:cNvPr>
          <p:cNvSpPr txBox="1"/>
          <p:nvPr/>
        </p:nvSpPr>
        <p:spPr>
          <a:xfrm>
            <a:off x="481773" y="2605790"/>
            <a:ext cx="6416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今年も猛暑の夏です！夏バテして食事がおろそかになったり、冷たいものばかり食べていませんか！？</a:t>
            </a:r>
            <a:endParaRPr kumimoji="1" lang="en-US" altLang="ja-JP" dirty="0"/>
          </a:p>
          <a:p>
            <a:r>
              <a:rPr kumimoji="1" lang="ja-JP" altLang="en-US" dirty="0"/>
              <a:t>血糖値をコントロールするためにも、食事をきちんととる</a:t>
            </a:r>
            <a:endParaRPr kumimoji="1" lang="en-US" altLang="ja-JP" dirty="0"/>
          </a:p>
          <a:p>
            <a:r>
              <a:rPr kumimoji="1" lang="ja-JP" altLang="en-US" dirty="0"/>
              <a:t>ことが大切です。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681D1F3-0E12-4F8A-994C-2D57B8F0C9FC}"/>
              </a:ext>
            </a:extLst>
          </p:cNvPr>
          <p:cNvSpPr txBox="1"/>
          <p:nvPr/>
        </p:nvSpPr>
        <p:spPr>
          <a:xfrm>
            <a:off x="3912938" y="3873769"/>
            <a:ext cx="31609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夏はやっぱり冷たい麺類！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のどごし良く、食欲がないときでも食べやすい食材です。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しかし、麺だけ食べていては、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炭水化物にかたよった食事になってしまいます。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一緒にたんぱく質（鶏ささみや卵、えび）や野菜（トマトやキュウリ、なすなど）も一緒に食べましょう。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A1A533F-10F7-E9DA-C286-AA628D669504}"/>
              </a:ext>
            </a:extLst>
          </p:cNvPr>
          <p:cNvSpPr txBox="1"/>
          <p:nvPr/>
        </p:nvSpPr>
        <p:spPr>
          <a:xfrm>
            <a:off x="312680" y="6107480"/>
            <a:ext cx="36873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暑いときにはアイスクリームやかき氷が食べたくなります。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しかし、特にアイスクリームはエネルギー量や脂肪が多く、血糖値が上がりやすい食べ物です。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できる限り、控えるようにしましょう。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どうしても間食したいときは、低糖質・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低カロリーのものを選びましょう。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夜中、暑くて目が覚めた時に食べるのは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控えましょう。</a:t>
            </a:r>
            <a:endParaRPr kumimoji="1" lang="en-US" altLang="ja-JP" sz="1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C2F8410-BE63-AD06-0557-77CEC13CA431}"/>
              </a:ext>
            </a:extLst>
          </p:cNvPr>
          <p:cNvSpPr txBox="1"/>
          <p:nvPr/>
        </p:nvSpPr>
        <p:spPr>
          <a:xfrm>
            <a:off x="3845394" y="8339532"/>
            <a:ext cx="316094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水分補給はとても大切ですが、ジュースやスポーツドリンクを飲んでいませんか。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ジュースやスポーツドリンクは糖分が多いので控えましょう。</a:t>
            </a:r>
            <a:endParaRPr kumimoji="1" lang="en-US" altLang="ja-JP" sz="1400" b="1" dirty="0"/>
          </a:p>
          <a:p>
            <a:r>
              <a:rPr kumimoji="1" lang="ja-JP" altLang="en-US" sz="1400" b="1" dirty="0"/>
              <a:t>水分摂取は</a:t>
            </a:r>
            <a:r>
              <a:rPr kumimoji="1" lang="ja-JP" altLang="en-US" sz="1400" b="1" u="sng" dirty="0">
                <a:solidFill>
                  <a:srgbClr val="FF0000"/>
                </a:solidFill>
              </a:rPr>
              <a:t>水やお茶</a:t>
            </a:r>
            <a:r>
              <a:rPr kumimoji="1" lang="ja-JP" altLang="en-US" sz="1400" b="1" u="sng" dirty="0"/>
              <a:t>をこまめに飲むようにしましょう</a:t>
            </a:r>
            <a:r>
              <a:rPr kumimoji="1" lang="ja-JP" altLang="en-US" sz="1400" b="1" dirty="0"/>
              <a:t>。</a:t>
            </a:r>
            <a:endParaRPr kumimoji="1" lang="en-US" altLang="ja-JP" sz="1400" b="1" dirty="0"/>
          </a:p>
        </p:txBody>
      </p:sp>
      <p:pic>
        <p:nvPicPr>
          <p:cNvPr id="25" name="図 24" descr="ロゴ&#10;&#10;AI 生成コンテンツは誤りを含む可能性があります。">
            <a:extLst>
              <a:ext uri="{FF2B5EF4-FFF2-40B4-BE49-F238E27FC236}">
                <a16:creationId xmlns:a16="http://schemas.microsoft.com/office/drawing/2014/main" id="{2A3B36DA-A41F-738D-DAC4-613D2E1F93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60" y="3869661"/>
            <a:ext cx="2884146" cy="1975610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9D1C6379-F999-10E3-0CEE-B8EFC5BAFD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05422" y="148516"/>
            <a:ext cx="1200679" cy="1155198"/>
          </a:xfrm>
          <a:prstGeom prst="rect">
            <a:avLst/>
          </a:prstGeom>
        </p:spPr>
      </p:pic>
      <p:pic>
        <p:nvPicPr>
          <p:cNvPr id="5" name="グラフィックス 4" descr="ビール 枠線">
            <a:extLst>
              <a:ext uri="{FF2B5EF4-FFF2-40B4-BE49-F238E27FC236}">
                <a16:creationId xmlns:a16="http://schemas.microsoft.com/office/drawing/2014/main" id="{7B310D16-7216-C4B0-AEA7-3E857EA5C6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23029" y="8180282"/>
            <a:ext cx="1675043" cy="1675043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1181DF5-5001-81FC-34AF-D6B87E6F6FAC}"/>
              </a:ext>
            </a:extLst>
          </p:cNvPr>
          <p:cNvSpPr txBox="1"/>
          <p:nvPr/>
        </p:nvSpPr>
        <p:spPr>
          <a:xfrm>
            <a:off x="385032" y="9193544"/>
            <a:ext cx="309201" cy="307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kumimoji="1" lang="ja-JP" altLang="en-US" sz="1400" b="1" dirty="0"/>
          </a:p>
        </p:txBody>
      </p:sp>
      <p:sp>
        <p:nvSpPr>
          <p:cNvPr id="10" name="&quot;禁止&quot;マーク 9">
            <a:extLst>
              <a:ext uri="{FF2B5EF4-FFF2-40B4-BE49-F238E27FC236}">
                <a16:creationId xmlns:a16="http://schemas.microsoft.com/office/drawing/2014/main" id="{BA8F4A2F-AAAB-134C-38F4-E104B4B6E652}"/>
              </a:ext>
            </a:extLst>
          </p:cNvPr>
          <p:cNvSpPr/>
          <p:nvPr/>
        </p:nvSpPr>
        <p:spPr>
          <a:xfrm>
            <a:off x="4299987" y="6025674"/>
            <a:ext cx="2246768" cy="1983805"/>
          </a:xfrm>
          <a:prstGeom prst="noSmoking">
            <a:avLst/>
          </a:prstGeom>
          <a:solidFill>
            <a:srgbClr val="FF0000"/>
          </a:solidFill>
          <a:ln>
            <a:solidFill>
              <a:srgbClr val="FF21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B7FF23C-1B2B-D85E-A469-3EE9BF6CDDB8}"/>
              </a:ext>
            </a:extLst>
          </p:cNvPr>
          <p:cNvSpPr txBox="1"/>
          <p:nvPr/>
        </p:nvSpPr>
        <p:spPr>
          <a:xfrm>
            <a:off x="4683429" y="6518468"/>
            <a:ext cx="18252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5400" b="1" dirty="0"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糖分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5DD2A86-C69E-2729-7DBD-882F011B8B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19" y="8361141"/>
            <a:ext cx="533608" cy="533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水・ミネラルウォーターのペットボトルのイラスト">
            <a:extLst>
              <a:ext uri="{FF2B5EF4-FFF2-40B4-BE49-F238E27FC236}">
                <a16:creationId xmlns:a16="http://schemas.microsoft.com/office/drawing/2014/main" id="{F5DC6876-8E46-C8DF-0A4F-A197066E7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02" y="8892044"/>
            <a:ext cx="533608" cy="119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トクホのお茶のイラスト">
            <a:extLst>
              <a:ext uri="{FF2B5EF4-FFF2-40B4-BE49-F238E27FC236}">
                <a16:creationId xmlns:a16="http://schemas.microsoft.com/office/drawing/2014/main" id="{A932A33D-61DF-65D9-C368-285EA523C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420" y="8924009"/>
            <a:ext cx="845177" cy="1211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ペットボトルに入ったスポーツドリンクのイラスト">
            <a:extLst>
              <a:ext uri="{FF2B5EF4-FFF2-40B4-BE49-F238E27FC236}">
                <a16:creationId xmlns:a16="http://schemas.microsoft.com/office/drawing/2014/main" id="{CB09405B-AE98-7538-8F55-26EBDBE6D3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720" y="8883105"/>
            <a:ext cx="899810" cy="130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ペットボトルに入ったジュースのイラスト">
            <a:extLst>
              <a:ext uri="{FF2B5EF4-FFF2-40B4-BE49-F238E27FC236}">
                <a16:creationId xmlns:a16="http://schemas.microsoft.com/office/drawing/2014/main" id="{832DE896-798E-E68B-3F69-AF5600724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275" y="8883105"/>
            <a:ext cx="899810" cy="1293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>
            <a:extLst>
              <a:ext uri="{FF2B5EF4-FFF2-40B4-BE49-F238E27FC236}">
                <a16:creationId xmlns:a16="http://schemas.microsoft.com/office/drawing/2014/main" id="{AE3BA56F-2A82-E7A5-3C24-EE21DFCF3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279" y="8290745"/>
            <a:ext cx="531780" cy="531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15F29E4-E686-C008-31C7-E8A7C2890AEC}"/>
              </a:ext>
            </a:extLst>
          </p:cNvPr>
          <p:cNvSpPr txBox="1"/>
          <p:nvPr/>
        </p:nvSpPr>
        <p:spPr>
          <a:xfrm>
            <a:off x="2486700" y="9768779"/>
            <a:ext cx="870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ジュース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0BBE93DB-7A05-2857-87AD-74D0EC3B57B1}"/>
              </a:ext>
            </a:extLst>
          </p:cNvPr>
          <p:cNvSpPr txBox="1"/>
          <p:nvPr/>
        </p:nvSpPr>
        <p:spPr>
          <a:xfrm>
            <a:off x="3116085" y="9629498"/>
            <a:ext cx="8326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/>
              <a:t>スポーツ</a:t>
            </a:r>
            <a:endParaRPr kumimoji="1" lang="en-US" altLang="ja-JP" sz="1200" b="1" dirty="0"/>
          </a:p>
          <a:p>
            <a:r>
              <a:rPr kumimoji="1" lang="ja-JP" altLang="en-US" sz="1200" b="1" dirty="0"/>
              <a:t>ドリンク</a:t>
            </a:r>
            <a:endParaRPr kumimoji="1" lang="en-US" altLang="ja-JP" sz="1200" b="1" dirty="0"/>
          </a:p>
        </p:txBody>
      </p:sp>
    </p:spTree>
    <p:extLst>
      <p:ext uri="{BB962C8B-B14F-4D97-AF65-F5344CB8AC3E}">
        <p14:creationId xmlns:p14="http://schemas.microsoft.com/office/powerpoint/2010/main" val="37970783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236</Words>
  <PresentationFormat>ユーザー設定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HGS創英角ﾎﾟｯﾌﾟ体</vt:lpstr>
      <vt:lpstr>HG丸ｺﾞｼｯｸM-PRO</vt:lpstr>
      <vt:lpstr>メイリオ</vt:lpstr>
      <vt:lpstr>游ゴシック</vt:lpstr>
      <vt:lpstr>Arial</vt:lpstr>
      <vt:lpstr>Calibri</vt:lpstr>
      <vt:lpstr>Calibri Light</vt:lpstr>
      <vt:lpstr>Office テーマ</vt:lpstr>
      <vt:lpstr>2026年８月発行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