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19" r:id="rId1"/>
    <p:sldMasterId id="2147483832" r:id="rId2"/>
  </p:sldMasterIdLst>
  <p:notesMasterIdLst>
    <p:notesMasterId r:id="rId5"/>
  </p:notesMasterIdLst>
  <p:sldIdLst>
    <p:sldId id="259" r:id="rId3"/>
    <p:sldId id="260" r:id="rId4"/>
  </p:sldIdLst>
  <p:sldSz cx="7775575" cy="10907713"/>
  <p:notesSz cx="6805613" cy="9939338"/>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6" userDrawn="1">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8537"/>
    <a:srgbClr val="FF0996"/>
    <a:srgbClr val="5D0359"/>
    <a:srgbClr val="FC4B04"/>
    <a:srgbClr val="FFFF00"/>
    <a:srgbClr val="FFFFFF"/>
    <a:srgbClr val="CC0000"/>
    <a:srgbClr val="A50021"/>
    <a:srgbClr val="FF9933"/>
    <a:srgbClr val="FFF7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853" autoAdjust="0"/>
    <p:restoredTop sz="94660"/>
  </p:normalViewPr>
  <p:slideViewPr>
    <p:cSldViewPr snapToGrid="0">
      <p:cViewPr varScale="1">
        <p:scale>
          <a:sx n="47" d="100"/>
          <a:sy n="47" d="100"/>
        </p:scale>
        <p:origin x="2076" y="60"/>
      </p:cViewPr>
      <p:guideLst>
        <p:guide orient="horz" pos="3436"/>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098" cy="498693"/>
          </a:xfrm>
          <a:prstGeom prst="rect">
            <a:avLst/>
          </a:prstGeom>
        </p:spPr>
        <p:txBody>
          <a:bodyPr vert="horz" lIns="91581" tIns="45790" rIns="91581" bIns="4579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40" y="1"/>
            <a:ext cx="2949098" cy="498693"/>
          </a:xfrm>
          <a:prstGeom prst="rect">
            <a:avLst/>
          </a:prstGeom>
        </p:spPr>
        <p:txBody>
          <a:bodyPr vert="horz" lIns="91581" tIns="45790" rIns="91581" bIns="45790" rtlCol="0"/>
          <a:lstStyle>
            <a:lvl1pPr algn="r">
              <a:defRPr sz="1200"/>
            </a:lvl1pPr>
          </a:lstStyle>
          <a:p>
            <a:fld id="{70F99883-74AE-4A2C-81B7-5B86A08198C0}" type="datetimeFigureOut">
              <a:rPr kumimoji="1" lang="ja-JP" altLang="en-US" smtClean="0"/>
              <a:t>2019/2/22</a:t>
            </a:fld>
            <a:endParaRPr kumimoji="1" lang="ja-JP" altLang="en-US"/>
          </a:p>
        </p:txBody>
      </p:sp>
      <p:sp>
        <p:nvSpPr>
          <p:cNvPr id="4" name="スライド イメージ プレースホルダー 3"/>
          <p:cNvSpPr>
            <a:spLocks noGrp="1" noRot="1" noChangeAspect="1"/>
          </p:cNvSpPr>
          <p:nvPr>
            <p:ph type="sldImg" idx="2"/>
          </p:nvPr>
        </p:nvSpPr>
        <p:spPr>
          <a:xfrm>
            <a:off x="2208213" y="1241425"/>
            <a:ext cx="2389187" cy="3355975"/>
          </a:xfrm>
          <a:prstGeom prst="rect">
            <a:avLst/>
          </a:prstGeom>
          <a:noFill/>
          <a:ln w="12700">
            <a:solidFill>
              <a:prstClr val="black"/>
            </a:solidFill>
          </a:ln>
        </p:spPr>
        <p:txBody>
          <a:bodyPr vert="horz" lIns="91581" tIns="45790" rIns="91581" bIns="45790" rtlCol="0" anchor="ctr"/>
          <a:lstStyle/>
          <a:p>
            <a:endParaRPr lang="ja-JP" altLang="en-US"/>
          </a:p>
        </p:txBody>
      </p:sp>
      <p:sp>
        <p:nvSpPr>
          <p:cNvPr id="5" name="ノート プレースホルダー 4"/>
          <p:cNvSpPr>
            <a:spLocks noGrp="1"/>
          </p:cNvSpPr>
          <p:nvPr>
            <p:ph type="body" sz="quarter" idx="3"/>
          </p:nvPr>
        </p:nvSpPr>
        <p:spPr>
          <a:xfrm>
            <a:off x="680562" y="4783307"/>
            <a:ext cx="5444490" cy="3913614"/>
          </a:xfrm>
          <a:prstGeom prst="rect">
            <a:avLst/>
          </a:prstGeom>
        </p:spPr>
        <p:txBody>
          <a:bodyPr vert="horz" lIns="91581" tIns="45790" rIns="91581" bIns="4579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8"/>
            <a:ext cx="2949098" cy="498692"/>
          </a:xfrm>
          <a:prstGeom prst="rect">
            <a:avLst/>
          </a:prstGeom>
        </p:spPr>
        <p:txBody>
          <a:bodyPr vert="horz" lIns="91581" tIns="45790" rIns="91581" bIns="4579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40" y="9440648"/>
            <a:ext cx="2949098" cy="498692"/>
          </a:xfrm>
          <a:prstGeom prst="rect">
            <a:avLst/>
          </a:prstGeom>
        </p:spPr>
        <p:txBody>
          <a:bodyPr vert="horz" lIns="91581" tIns="45790" rIns="91581" bIns="45790" rtlCol="0" anchor="b"/>
          <a:lstStyle>
            <a:lvl1pPr algn="r">
              <a:defRPr sz="12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71947" y="1788576"/>
            <a:ext cx="5831681" cy="3797500"/>
          </a:xfrm>
        </p:spPr>
        <p:txBody>
          <a:bodyPr anchor="b">
            <a:normAutofit/>
          </a:bodyPr>
          <a:lstStyle>
            <a:lvl1pPr algn="ctr">
              <a:defRPr sz="3827"/>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71947" y="5729075"/>
            <a:ext cx="5831681" cy="2633505"/>
          </a:xfrm>
        </p:spPr>
        <p:txBody>
          <a:bodyPr>
            <a:normAutofit/>
          </a:bodyPr>
          <a:lstStyle>
            <a:lvl1pPr marL="0" indent="0" algn="ctr">
              <a:buNone/>
              <a:defRPr sz="1531">
                <a:solidFill>
                  <a:schemeClr val="tx1">
                    <a:lumMod val="75000"/>
                    <a:lumOff val="25000"/>
                  </a:schemeClr>
                </a:solidFill>
              </a:defRPr>
            </a:lvl1pPr>
            <a:lvl2pPr marL="291602" indent="0" algn="ctr">
              <a:buNone/>
              <a:defRPr sz="1786"/>
            </a:lvl2pPr>
            <a:lvl3pPr marL="583204" indent="0" algn="ctr">
              <a:buNone/>
              <a:defRPr sz="1531"/>
            </a:lvl3pPr>
            <a:lvl4pPr marL="874806" indent="0" algn="ctr">
              <a:buNone/>
              <a:defRPr sz="1276"/>
            </a:lvl4pPr>
            <a:lvl5pPr marL="1166409" indent="0" algn="ctr">
              <a:buNone/>
              <a:defRPr sz="1276"/>
            </a:lvl5pPr>
            <a:lvl6pPr marL="1458011" indent="0" algn="ctr">
              <a:buNone/>
              <a:defRPr sz="1276"/>
            </a:lvl6pPr>
            <a:lvl7pPr marL="1749613" indent="0" algn="ctr">
              <a:buNone/>
              <a:defRPr sz="1276"/>
            </a:lvl7pPr>
            <a:lvl8pPr marL="2041215" indent="0" algn="ctr">
              <a:buNone/>
              <a:defRPr sz="1276"/>
            </a:lvl8pPr>
            <a:lvl9pPr marL="2332817" indent="0" algn="ctr">
              <a:buNone/>
              <a:defRPr sz="1276"/>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10479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808543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73159"/>
            <a:ext cx="1676608" cy="9243783"/>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534571" y="573160"/>
            <a:ext cx="4932630" cy="9243781"/>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C764DE79-268F-4C1A-8933-263129D2AF90}" type="datetimeFigureOut">
              <a:rPr lang="en-US" smtClean="0"/>
              <a:t>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273461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83648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95773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60380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71947" y="1788576"/>
            <a:ext cx="5831681" cy="3797500"/>
          </a:xfrm>
        </p:spPr>
        <p:txBody>
          <a:bodyPr anchor="b">
            <a:normAutofit/>
          </a:bodyPr>
          <a:lstStyle>
            <a:lvl1pPr algn="ctr">
              <a:defRPr sz="3827"/>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71947" y="5729075"/>
            <a:ext cx="5831681" cy="2633505"/>
          </a:xfrm>
        </p:spPr>
        <p:txBody>
          <a:bodyPr>
            <a:normAutofit/>
          </a:bodyPr>
          <a:lstStyle>
            <a:lvl1pPr marL="0" indent="0" algn="ctr">
              <a:buNone/>
              <a:defRPr sz="1531">
                <a:solidFill>
                  <a:schemeClr val="tx1">
                    <a:lumMod val="75000"/>
                    <a:lumOff val="25000"/>
                  </a:schemeClr>
                </a:solidFill>
              </a:defRPr>
            </a:lvl1pPr>
            <a:lvl2pPr marL="291602" indent="0" algn="ctr">
              <a:buNone/>
              <a:defRPr sz="1786"/>
            </a:lvl2pPr>
            <a:lvl3pPr marL="583204" indent="0" algn="ctr">
              <a:buNone/>
              <a:defRPr sz="1531"/>
            </a:lvl3pPr>
            <a:lvl4pPr marL="874806" indent="0" algn="ctr">
              <a:buNone/>
              <a:defRPr sz="1276"/>
            </a:lvl4pPr>
            <a:lvl5pPr marL="1166409" indent="0" algn="ctr">
              <a:buNone/>
              <a:defRPr sz="1276"/>
            </a:lvl5pPr>
            <a:lvl6pPr marL="1458011" indent="0" algn="ctr">
              <a:buNone/>
              <a:defRPr sz="1276"/>
            </a:lvl6pPr>
            <a:lvl7pPr marL="1749613" indent="0" algn="ctr">
              <a:buNone/>
              <a:defRPr sz="1276"/>
            </a:lvl7pPr>
            <a:lvl8pPr marL="2041215" indent="0" algn="ctr">
              <a:buNone/>
              <a:defRPr sz="1276"/>
            </a:lvl8pPr>
            <a:lvl9pPr marL="2332817" indent="0" algn="ctr">
              <a:buNone/>
              <a:defRPr sz="1276"/>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9290869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820174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1" y="2723625"/>
            <a:ext cx="6706433" cy="4534873"/>
          </a:xfrm>
        </p:spPr>
        <p:txBody>
          <a:bodyPr anchor="b">
            <a:normAutofit/>
          </a:bodyPr>
          <a:lstStyle>
            <a:lvl1pPr>
              <a:defRPr sz="3827" b="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0521" y="7241006"/>
            <a:ext cx="6706433" cy="2386061"/>
          </a:xfrm>
        </p:spPr>
        <p:txBody>
          <a:bodyPr anchor="t">
            <a:normAutofit/>
          </a:bodyPr>
          <a:lstStyle>
            <a:lvl1pPr marL="0" indent="0">
              <a:buNone/>
              <a:defRPr sz="1531">
                <a:solidFill>
                  <a:schemeClr val="tx1">
                    <a:lumMod val="75000"/>
                    <a:lumOff val="25000"/>
                  </a:schemeClr>
                </a:solidFill>
              </a:defRPr>
            </a:lvl1pPr>
            <a:lvl2pPr marL="291602" indent="0">
              <a:buNone/>
              <a:defRPr sz="1148">
                <a:solidFill>
                  <a:schemeClr val="tx1">
                    <a:tint val="75000"/>
                  </a:schemeClr>
                </a:solidFill>
              </a:defRPr>
            </a:lvl2pPr>
            <a:lvl3pPr marL="583204" indent="0">
              <a:buNone/>
              <a:defRPr sz="1020">
                <a:solidFill>
                  <a:schemeClr val="tx1">
                    <a:tint val="75000"/>
                  </a:schemeClr>
                </a:solidFill>
              </a:defRPr>
            </a:lvl3pPr>
            <a:lvl4pPr marL="874806" indent="0">
              <a:buNone/>
              <a:defRPr sz="893">
                <a:solidFill>
                  <a:schemeClr val="tx1">
                    <a:tint val="75000"/>
                  </a:schemeClr>
                </a:solidFill>
              </a:defRPr>
            </a:lvl4pPr>
            <a:lvl5pPr marL="1166409" indent="0">
              <a:buNone/>
              <a:defRPr sz="893">
                <a:solidFill>
                  <a:schemeClr val="tx1">
                    <a:tint val="75000"/>
                  </a:schemeClr>
                </a:solidFill>
              </a:defRPr>
            </a:lvl5pPr>
            <a:lvl6pPr marL="1458011" indent="0">
              <a:buNone/>
              <a:defRPr sz="893">
                <a:solidFill>
                  <a:schemeClr val="tx1">
                    <a:tint val="75000"/>
                  </a:schemeClr>
                </a:solidFill>
              </a:defRPr>
            </a:lvl6pPr>
            <a:lvl7pPr marL="1749613" indent="0">
              <a:buNone/>
              <a:defRPr sz="893">
                <a:solidFill>
                  <a:schemeClr val="tx1">
                    <a:tint val="75000"/>
                  </a:schemeClr>
                </a:solidFill>
              </a:defRPr>
            </a:lvl7pPr>
            <a:lvl8pPr marL="2041215" indent="0">
              <a:buNone/>
              <a:defRPr sz="893">
                <a:solidFill>
                  <a:schemeClr val="tx1">
                    <a:tint val="75000"/>
                  </a:schemeClr>
                </a:solidFill>
              </a:defRPr>
            </a:lvl8pPr>
            <a:lvl9pPr marL="2332817" indent="0">
              <a:buNone/>
              <a:defRPr sz="89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764DE79-268F-4C1A-8933-263129D2AF90}" type="datetimeFigureOut">
              <a:rPr lang="en-US" smtClean="0"/>
              <a:t>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8247638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38989" y="2908724"/>
            <a:ext cx="3304619" cy="692084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936385" y="2908724"/>
            <a:ext cx="3304619" cy="692084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2/22/2019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2703843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8989" y="2674999"/>
            <a:ext cx="3288420" cy="1313282"/>
          </a:xfrm>
        </p:spPr>
        <p:txBody>
          <a:bodyPr anchor="b">
            <a:normAutofit/>
          </a:bodyPr>
          <a:lstStyle>
            <a:lvl1pPr marL="0" indent="0">
              <a:spcBef>
                <a:spcPts val="0"/>
              </a:spcBef>
              <a:buNone/>
              <a:defRPr sz="1531" b="1"/>
            </a:lvl1pPr>
            <a:lvl2pPr marL="291602" indent="0">
              <a:buNone/>
              <a:defRPr sz="1276" b="1"/>
            </a:lvl2pPr>
            <a:lvl3pPr marL="583204" indent="0">
              <a:buNone/>
              <a:defRPr sz="1148" b="1"/>
            </a:lvl3pPr>
            <a:lvl4pPr marL="874806" indent="0">
              <a:buNone/>
              <a:defRPr sz="1020" b="1"/>
            </a:lvl4pPr>
            <a:lvl5pPr marL="1166409" indent="0">
              <a:buNone/>
              <a:defRPr sz="1020" b="1"/>
            </a:lvl5pPr>
            <a:lvl6pPr marL="1458011" indent="0">
              <a:buNone/>
              <a:defRPr sz="1020" b="1"/>
            </a:lvl6pPr>
            <a:lvl7pPr marL="1749613" indent="0">
              <a:buNone/>
              <a:defRPr sz="1020" b="1"/>
            </a:lvl7pPr>
            <a:lvl8pPr marL="2041215" indent="0">
              <a:buNone/>
              <a:defRPr sz="1020" b="1"/>
            </a:lvl8pPr>
            <a:lvl9pPr marL="2332817" indent="0">
              <a:buNone/>
              <a:defRPr sz="1020" b="1"/>
            </a:lvl9pPr>
          </a:lstStyle>
          <a:p>
            <a:pPr lvl="0"/>
            <a:r>
              <a:rPr lang="ja-JP" altLang="en-US" smtClean="0"/>
              <a:t>マスター テキストの書式設定</a:t>
            </a:r>
          </a:p>
        </p:txBody>
      </p:sp>
      <p:sp>
        <p:nvSpPr>
          <p:cNvPr id="4" name="Content Placeholder 3"/>
          <p:cNvSpPr>
            <a:spLocks noGrp="1"/>
          </p:cNvSpPr>
          <p:nvPr>
            <p:ph sz="half" idx="2"/>
          </p:nvPr>
        </p:nvSpPr>
        <p:spPr>
          <a:xfrm>
            <a:off x="538989" y="3988283"/>
            <a:ext cx="3288420" cy="585390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936385" y="2675000"/>
            <a:ext cx="3304620" cy="1313280"/>
          </a:xfrm>
        </p:spPr>
        <p:txBody>
          <a:bodyPr anchor="b"/>
          <a:lstStyle>
            <a:lvl1pPr marL="0" indent="0">
              <a:spcBef>
                <a:spcPts val="0"/>
              </a:spcBef>
              <a:buNone/>
              <a:defRPr sz="1531" b="1"/>
            </a:lvl1pPr>
            <a:lvl2pPr marL="291602" indent="0">
              <a:buNone/>
              <a:defRPr sz="1276" b="1"/>
            </a:lvl2pPr>
            <a:lvl3pPr marL="583204" indent="0">
              <a:buNone/>
              <a:defRPr sz="1148" b="1"/>
            </a:lvl3pPr>
            <a:lvl4pPr marL="874806" indent="0">
              <a:buNone/>
              <a:defRPr sz="1020" b="1"/>
            </a:lvl4pPr>
            <a:lvl5pPr marL="1166409" indent="0">
              <a:buNone/>
              <a:defRPr sz="1020" b="1"/>
            </a:lvl5pPr>
            <a:lvl6pPr marL="1458011" indent="0">
              <a:buNone/>
              <a:defRPr sz="1020" b="1"/>
            </a:lvl6pPr>
            <a:lvl7pPr marL="1749613" indent="0">
              <a:buNone/>
              <a:defRPr sz="1020" b="1"/>
            </a:lvl7pPr>
            <a:lvl8pPr marL="2041215" indent="0">
              <a:buNone/>
              <a:defRPr sz="1020" b="1"/>
            </a:lvl8pPr>
            <a:lvl9pPr marL="2332817" indent="0">
              <a:buNone/>
              <a:defRPr sz="102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936385" y="3988283"/>
            <a:ext cx="3304620" cy="585390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C764DE79-268F-4C1A-8933-263129D2AF90}" type="datetimeFigureOut">
              <a:rPr lang="en-US" smtClean="0"/>
              <a:t>2/22/2019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extLst>
      <p:ext uri="{BB962C8B-B14F-4D97-AF65-F5344CB8AC3E}">
        <p14:creationId xmlns:p14="http://schemas.microsoft.com/office/powerpoint/2010/main" val="2640544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8361343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764DE79-268F-4C1A-8933-263129D2AF90}" type="datetimeFigureOut">
              <a:rPr lang="en-US" smtClean="0"/>
              <a:t>2/22/2019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
        <p:nvSpPr>
          <p:cNvPr id="6" name="Title 5"/>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18410364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2/22/2019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2899696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6515" y="727182"/>
            <a:ext cx="2507623" cy="2545128"/>
          </a:xfrm>
        </p:spPr>
        <p:txBody>
          <a:bodyPr anchor="b">
            <a:normAutofit/>
          </a:bodyPr>
          <a:lstStyle>
            <a:lvl1pPr>
              <a:defRPr sz="2041"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304619" y="1575559"/>
            <a:ext cx="3936385" cy="7756596"/>
          </a:xfrm>
        </p:spPr>
        <p:txBody>
          <a:bodyPr/>
          <a:lstStyle>
            <a:lvl1pPr>
              <a:defRPr sz="2041"/>
            </a:lvl1pPr>
            <a:lvl2pPr>
              <a:defRPr sz="1786"/>
            </a:lvl2pPr>
            <a:lvl3pPr>
              <a:defRPr sz="1531"/>
            </a:lvl3pPr>
            <a:lvl4pPr>
              <a:defRPr sz="1276"/>
            </a:lvl4pPr>
            <a:lvl5pPr>
              <a:defRPr sz="1276"/>
            </a:lvl5pPr>
            <a:lvl6pPr>
              <a:defRPr sz="1276"/>
            </a:lvl6pPr>
            <a:lvl7pPr>
              <a:defRPr sz="1276"/>
            </a:lvl7pPr>
            <a:lvl8pPr>
              <a:defRPr sz="1276"/>
            </a:lvl8pPr>
            <a:lvl9pPr>
              <a:defRPr sz="1276"/>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36515" y="3272313"/>
            <a:ext cx="2507623" cy="6059842"/>
          </a:xfrm>
        </p:spPr>
        <p:txBody>
          <a:bodyPr>
            <a:normAutofit/>
          </a:bodyPr>
          <a:lstStyle>
            <a:lvl1pPr marL="0" indent="0">
              <a:lnSpc>
                <a:spcPct val="90000"/>
              </a:lnSpc>
              <a:buNone/>
              <a:defRPr sz="1020"/>
            </a:lvl1pPr>
            <a:lvl2pPr marL="291602" indent="0">
              <a:buNone/>
              <a:defRPr sz="765"/>
            </a:lvl2pPr>
            <a:lvl3pPr marL="583204" indent="0">
              <a:buNone/>
              <a:defRPr sz="638"/>
            </a:lvl3pPr>
            <a:lvl4pPr marL="874806" indent="0">
              <a:buNone/>
              <a:defRPr sz="574"/>
            </a:lvl4pPr>
            <a:lvl5pPr marL="1166409" indent="0">
              <a:buNone/>
              <a:defRPr sz="574"/>
            </a:lvl5pPr>
            <a:lvl6pPr marL="1458011" indent="0">
              <a:buNone/>
              <a:defRPr sz="574"/>
            </a:lvl6pPr>
            <a:lvl7pPr marL="1749613" indent="0">
              <a:buNone/>
              <a:defRPr sz="574"/>
            </a:lvl7pPr>
            <a:lvl8pPr marL="2041215" indent="0">
              <a:buNone/>
              <a:defRPr sz="574"/>
            </a:lvl8pPr>
            <a:lvl9pPr marL="2332817" indent="0">
              <a:buNone/>
              <a:defRPr sz="574"/>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2/22/2019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283641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6515" y="727181"/>
            <a:ext cx="2507623" cy="2545133"/>
          </a:xfrm>
        </p:spPr>
        <p:txBody>
          <a:bodyPr anchor="b">
            <a:normAutofit/>
          </a:bodyPr>
          <a:lstStyle>
            <a:lvl1pPr>
              <a:defRPr sz="2041"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3304619" y="1575559"/>
            <a:ext cx="3936385" cy="7756596"/>
          </a:xfrm>
        </p:spPr>
        <p:txBody>
          <a:bodyPr/>
          <a:lstStyle>
            <a:lvl1pPr marL="0" indent="0">
              <a:buNone/>
              <a:defRPr sz="2041"/>
            </a:lvl1pPr>
            <a:lvl2pPr marL="291602" indent="0">
              <a:buNone/>
              <a:defRPr sz="1786"/>
            </a:lvl2pPr>
            <a:lvl3pPr marL="583204" indent="0">
              <a:buNone/>
              <a:defRPr sz="1531"/>
            </a:lvl3pPr>
            <a:lvl4pPr marL="874806" indent="0">
              <a:buNone/>
              <a:defRPr sz="1276"/>
            </a:lvl4pPr>
            <a:lvl5pPr marL="1166409" indent="0">
              <a:buNone/>
              <a:defRPr sz="1276"/>
            </a:lvl5pPr>
            <a:lvl6pPr marL="1458011" indent="0">
              <a:buNone/>
              <a:defRPr sz="1276"/>
            </a:lvl6pPr>
            <a:lvl7pPr marL="1749613" indent="0">
              <a:buNone/>
              <a:defRPr sz="1276"/>
            </a:lvl7pPr>
            <a:lvl8pPr marL="2041215" indent="0">
              <a:buNone/>
              <a:defRPr sz="1276"/>
            </a:lvl8pPr>
            <a:lvl9pPr marL="2332817" indent="0">
              <a:buNone/>
              <a:defRPr sz="1276"/>
            </a:lvl9pPr>
          </a:lstStyle>
          <a:p>
            <a:r>
              <a:rPr lang="ja-JP" altLang="en-US" smtClean="0"/>
              <a:t>図を追加</a:t>
            </a:r>
            <a:endParaRPr lang="en-US" dirty="0"/>
          </a:p>
        </p:txBody>
      </p:sp>
      <p:sp>
        <p:nvSpPr>
          <p:cNvPr id="4" name="Text Placeholder 3"/>
          <p:cNvSpPr>
            <a:spLocks noGrp="1"/>
          </p:cNvSpPr>
          <p:nvPr>
            <p:ph type="body" sz="half" idx="2"/>
          </p:nvPr>
        </p:nvSpPr>
        <p:spPr>
          <a:xfrm>
            <a:off x="536515" y="3272314"/>
            <a:ext cx="2507623" cy="6059841"/>
          </a:xfrm>
        </p:spPr>
        <p:txBody>
          <a:bodyPr>
            <a:normAutofit/>
          </a:bodyPr>
          <a:lstStyle>
            <a:lvl1pPr marL="0" indent="0">
              <a:lnSpc>
                <a:spcPct val="90000"/>
              </a:lnSpc>
              <a:buNone/>
              <a:defRPr sz="1020"/>
            </a:lvl1pPr>
            <a:lvl2pPr marL="291602" indent="0">
              <a:buNone/>
              <a:defRPr sz="765"/>
            </a:lvl2pPr>
            <a:lvl3pPr marL="583204" indent="0">
              <a:buNone/>
              <a:defRPr sz="638"/>
            </a:lvl3pPr>
            <a:lvl4pPr marL="874806" indent="0">
              <a:buNone/>
              <a:defRPr sz="574"/>
            </a:lvl4pPr>
            <a:lvl5pPr marL="1166409" indent="0">
              <a:buNone/>
              <a:defRPr sz="574"/>
            </a:lvl5pPr>
            <a:lvl6pPr marL="1458011" indent="0">
              <a:buNone/>
              <a:defRPr sz="574"/>
            </a:lvl6pPr>
            <a:lvl7pPr marL="1749613" indent="0">
              <a:buNone/>
              <a:defRPr sz="574"/>
            </a:lvl7pPr>
            <a:lvl8pPr marL="2041215" indent="0">
              <a:buNone/>
              <a:defRPr sz="574"/>
            </a:lvl8pPr>
            <a:lvl9pPr marL="2332817" indent="0">
              <a:buNone/>
              <a:defRPr sz="574"/>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2/22/2019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2002510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620828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73159"/>
            <a:ext cx="1676608" cy="9243783"/>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534571" y="573160"/>
            <a:ext cx="4932630" cy="9243781"/>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C764DE79-268F-4C1A-8933-263129D2AF90}" type="datetimeFigureOut">
              <a:rPr lang="en-US" smtClean="0"/>
              <a:t>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711656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0155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1" y="2723625"/>
            <a:ext cx="6706433" cy="4534873"/>
          </a:xfrm>
        </p:spPr>
        <p:txBody>
          <a:bodyPr anchor="b">
            <a:normAutofit/>
          </a:bodyPr>
          <a:lstStyle>
            <a:lvl1pPr>
              <a:defRPr sz="3827" b="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0521" y="7241006"/>
            <a:ext cx="6706433" cy="2386061"/>
          </a:xfrm>
        </p:spPr>
        <p:txBody>
          <a:bodyPr anchor="t">
            <a:normAutofit/>
          </a:bodyPr>
          <a:lstStyle>
            <a:lvl1pPr marL="0" indent="0">
              <a:buNone/>
              <a:defRPr sz="1531">
                <a:solidFill>
                  <a:schemeClr val="tx1">
                    <a:lumMod val="75000"/>
                    <a:lumOff val="25000"/>
                  </a:schemeClr>
                </a:solidFill>
              </a:defRPr>
            </a:lvl1pPr>
            <a:lvl2pPr marL="291602" indent="0">
              <a:buNone/>
              <a:defRPr sz="1148">
                <a:solidFill>
                  <a:schemeClr val="tx1">
                    <a:tint val="75000"/>
                  </a:schemeClr>
                </a:solidFill>
              </a:defRPr>
            </a:lvl2pPr>
            <a:lvl3pPr marL="583204" indent="0">
              <a:buNone/>
              <a:defRPr sz="1020">
                <a:solidFill>
                  <a:schemeClr val="tx1">
                    <a:tint val="75000"/>
                  </a:schemeClr>
                </a:solidFill>
              </a:defRPr>
            </a:lvl3pPr>
            <a:lvl4pPr marL="874806" indent="0">
              <a:buNone/>
              <a:defRPr sz="893">
                <a:solidFill>
                  <a:schemeClr val="tx1">
                    <a:tint val="75000"/>
                  </a:schemeClr>
                </a:solidFill>
              </a:defRPr>
            </a:lvl4pPr>
            <a:lvl5pPr marL="1166409" indent="0">
              <a:buNone/>
              <a:defRPr sz="893">
                <a:solidFill>
                  <a:schemeClr val="tx1">
                    <a:tint val="75000"/>
                  </a:schemeClr>
                </a:solidFill>
              </a:defRPr>
            </a:lvl5pPr>
            <a:lvl6pPr marL="1458011" indent="0">
              <a:buNone/>
              <a:defRPr sz="893">
                <a:solidFill>
                  <a:schemeClr val="tx1">
                    <a:tint val="75000"/>
                  </a:schemeClr>
                </a:solidFill>
              </a:defRPr>
            </a:lvl6pPr>
            <a:lvl7pPr marL="1749613" indent="0">
              <a:buNone/>
              <a:defRPr sz="893">
                <a:solidFill>
                  <a:schemeClr val="tx1">
                    <a:tint val="75000"/>
                  </a:schemeClr>
                </a:solidFill>
              </a:defRPr>
            </a:lvl7pPr>
            <a:lvl8pPr marL="2041215" indent="0">
              <a:buNone/>
              <a:defRPr sz="893">
                <a:solidFill>
                  <a:schemeClr val="tx1">
                    <a:tint val="75000"/>
                  </a:schemeClr>
                </a:solidFill>
              </a:defRPr>
            </a:lvl8pPr>
            <a:lvl9pPr marL="2332817" indent="0">
              <a:buNone/>
              <a:defRPr sz="89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764DE79-268F-4C1A-8933-263129D2AF90}" type="datetimeFigureOut">
              <a:rPr lang="en-US" smtClean="0"/>
              <a:t>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54926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38989" y="2908724"/>
            <a:ext cx="3304619" cy="692084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936385" y="2908724"/>
            <a:ext cx="3304619" cy="692084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2/22/2019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331108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8989" y="2674999"/>
            <a:ext cx="3288420" cy="1313282"/>
          </a:xfrm>
        </p:spPr>
        <p:txBody>
          <a:bodyPr anchor="b">
            <a:normAutofit/>
          </a:bodyPr>
          <a:lstStyle>
            <a:lvl1pPr marL="0" indent="0">
              <a:spcBef>
                <a:spcPts val="0"/>
              </a:spcBef>
              <a:buNone/>
              <a:defRPr sz="1531" b="1"/>
            </a:lvl1pPr>
            <a:lvl2pPr marL="291602" indent="0">
              <a:buNone/>
              <a:defRPr sz="1276" b="1"/>
            </a:lvl2pPr>
            <a:lvl3pPr marL="583204" indent="0">
              <a:buNone/>
              <a:defRPr sz="1148" b="1"/>
            </a:lvl3pPr>
            <a:lvl4pPr marL="874806" indent="0">
              <a:buNone/>
              <a:defRPr sz="1020" b="1"/>
            </a:lvl4pPr>
            <a:lvl5pPr marL="1166409" indent="0">
              <a:buNone/>
              <a:defRPr sz="1020" b="1"/>
            </a:lvl5pPr>
            <a:lvl6pPr marL="1458011" indent="0">
              <a:buNone/>
              <a:defRPr sz="1020" b="1"/>
            </a:lvl6pPr>
            <a:lvl7pPr marL="1749613" indent="0">
              <a:buNone/>
              <a:defRPr sz="1020" b="1"/>
            </a:lvl7pPr>
            <a:lvl8pPr marL="2041215" indent="0">
              <a:buNone/>
              <a:defRPr sz="1020" b="1"/>
            </a:lvl8pPr>
            <a:lvl9pPr marL="2332817" indent="0">
              <a:buNone/>
              <a:defRPr sz="1020" b="1"/>
            </a:lvl9pPr>
          </a:lstStyle>
          <a:p>
            <a:pPr lvl="0"/>
            <a:r>
              <a:rPr lang="ja-JP" altLang="en-US" smtClean="0"/>
              <a:t>マスター テキストの書式設定</a:t>
            </a:r>
          </a:p>
        </p:txBody>
      </p:sp>
      <p:sp>
        <p:nvSpPr>
          <p:cNvPr id="4" name="Content Placeholder 3"/>
          <p:cNvSpPr>
            <a:spLocks noGrp="1"/>
          </p:cNvSpPr>
          <p:nvPr>
            <p:ph sz="half" idx="2"/>
          </p:nvPr>
        </p:nvSpPr>
        <p:spPr>
          <a:xfrm>
            <a:off x="538989" y="3988283"/>
            <a:ext cx="3288420" cy="585390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936385" y="2675000"/>
            <a:ext cx="3304620" cy="1313280"/>
          </a:xfrm>
        </p:spPr>
        <p:txBody>
          <a:bodyPr anchor="b"/>
          <a:lstStyle>
            <a:lvl1pPr marL="0" indent="0">
              <a:spcBef>
                <a:spcPts val="0"/>
              </a:spcBef>
              <a:buNone/>
              <a:defRPr sz="1531" b="1"/>
            </a:lvl1pPr>
            <a:lvl2pPr marL="291602" indent="0">
              <a:buNone/>
              <a:defRPr sz="1276" b="1"/>
            </a:lvl2pPr>
            <a:lvl3pPr marL="583204" indent="0">
              <a:buNone/>
              <a:defRPr sz="1148" b="1"/>
            </a:lvl3pPr>
            <a:lvl4pPr marL="874806" indent="0">
              <a:buNone/>
              <a:defRPr sz="1020" b="1"/>
            </a:lvl4pPr>
            <a:lvl5pPr marL="1166409" indent="0">
              <a:buNone/>
              <a:defRPr sz="1020" b="1"/>
            </a:lvl5pPr>
            <a:lvl6pPr marL="1458011" indent="0">
              <a:buNone/>
              <a:defRPr sz="1020" b="1"/>
            </a:lvl6pPr>
            <a:lvl7pPr marL="1749613" indent="0">
              <a:buNone/>
              <a:defRPr sz="1020" b="1"/>
            </a:lvl7pPr>
            <a:lvl8pPr marL="2041215" indent="0">
              <a:buNone/>
              <a:defRPr sz="1020" b="1"/>
            </a:lvl8pPr>
            <a:lvl9pPr marL="2332817" indent="0">
              <a:buNone/>
              <a:defRPr sz="102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936385" y="3988283"/>
            <a:ext cx="3304620" cy="585390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C764DE79-268F-4C1A-8933-263129D2AF90}" type="datetimeFigureOut">
              <a:rPr lang="en-US" smtClean="0"/>
              <a:t>2/22/2019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extLst>
      <p:ext uri="{BB962C8B-B14F-4D97-AF65-F5344CB8AC3E}">
        <p14:creationId xmlns:p14="http://schemas.microsoft.com/office/powerpoint/2010/main" val="1519683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764DE79-268F-4C1A-8933-263129D2AF90}" type="datetimeFigureOut">
              <a:rPr lang="en-US" smtClean="0"/>
              <a:t>2/22/2019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
        <p:nvSpPr>
          <p:cNvPr id="6" name="Title 5"/>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1875081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2/22/2019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38740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6515" y="727182"/>
            <a:ext cx="2507623" cy="2545128"/>
          </a:xfrm>
        </p:spPr>
        <p:txBody>
          <a:bodyPr anchor="b">
            <a:normAutofit/>
          </a:bodyPr>
          <a:lstStyle>
            <a:lvl1pPr>
              <a:defRPr sz="2041"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304619" y="1575559"/>
            <a:ext cx="3936385" cy="7756596"/>
          </a:xfrm>
        </p:spPr>
        <p:txBody>
          <a:bodyPr/>
          <a:lstStyle>
            <a:lvl1pPr>
              <a:defRPr sz="2041"/>
            </a:lvl1pPr>
            <a:lvl2pPr>
              <a:defRPr sz="1786"/>
            </a:lvl2pPr>
            <a:lvl3pPr>
              <a:defRPr sz="1531"/>
            </a:lvl3pPr>
            <a:lvl4pPr>
              <a:defRPr sz="1276"/>
            </a:lvl4pPr>
            <a:lvl5pPr>
              <a:defRPr sz="1276"/>
            </a:lvl5pPr>
            <a:lvl6pPr>
              <a:defRPr sz="1276"/>
            </a:lvl6pPr>
            <a:lvl7pPr>
              <a:defRPr sz="1276"/>
            </a:lvl7pPr>
            <a:lvl8pPr>
              <a:defRPr sz="1276"/>
            </a:lvl8pPr>
            <a:lvl9pPr>
              <a:defRPr sz="1276"/>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36515" y="3272313"/>
            <a:ext cx="2507623" cy="6059842"/>
          </a:xfrm>
        </p:spPr>
        <p:txBody>
          <a:bodyPr>
            <a:normAutofit/>
          </a:bodyPr>
          <a:lstStyle>
            <a:lvl1pPr marL="0" indent="0">
              <a:lnSpc>
                <a:spcPct val="90000"/>
              </a:lnSpc>
              <a:buNone/>
              <a:defRPr sz="1020"/>
            </a:lvl1pPr>
            <a:lvl2pPr marL="291602" indent="0">
              <a:buNone/>
              <a:defRPr sz="765"/>
            </a:lvl2pPr>
            <a:lvl3pPr marL="583204" indent="0">
              <a:buNone/>
              <a:defRPr sz="638"/>
            </a:lvl3pPr>
            <a:lvl4pPr marL="874806" indent="0">
              <a:buNone/>
              <a:defRPr sz="574"/>
            </a:lvl4pPr>
            <a:lvl5pPr marL="1166409" indent="0">
              <a:buNone/>
              <a:defRPr sz="574"/>
            </a:lvl5pPr>
            <a:lvl6pPr marL="1458011" indent="0">
              <a:buNone/>
              <a:defRPr sz="574"/>
            </a:lvl6pPr>
            <a:lvl7pPr marL="1749613" indent="0">
              <a:buNone/>
              <a:defRPr sz="574"/>
            </a:lvl7pPr>
            <a:lvl8pPr marL="2041215" indent="0">
              <a:buNone/>
              <a:defRPr sz="574"/>
            </a:lvl8pPr>
            <a:lvl9pPr marL="2332817" indent="0">
              <a:buNone/>
              <a:defRPr sz="574"/>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2/22/2019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290866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6515" y="727181"/>
            <a:ext cx="2507623" cy="2545133"/>
          </a:xfrm>
        </p:spPr>
        <p:txBody>
          <a:bodyPr anchor="b">
            <a:normAutofit/>
          </a:bodyPr>
          <a:lstStyle>
            <a:lvl1pPr>
              <a:defRPr sz="2041"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3304619" y="1575559"/>
            <a:ext cx="3936385" cy="7756596"/>
          </a:xfrm>
        </p:spPr>
        <p:txBody>
          <a:bodyPr/>
          <a:lstStyle>
            <a:lvl1pPr marL="0" indent="0">
              <a:buNone/>
              <a:defRPr sz="2041"/>
            </a:lvl1pPr>
            <a:lvl2pPr marL="291602" indent="0">
              <a:buNone/>
              <a:defRPr sz="1786"/>
            </a:lvl2pPr>
            <a:lvl3pPr marL="583204" indent="0">
              <a:buNone/>
              <a:defRPr sz="1531"/>
            </a:lvl3pPr>
            <a:lvl4pPr marL="874806" indent="0">
              <a:buNone/>
              <a:defRPr sz="1276"/>
            </a:lvl4pPr>
            <a:lvl5pPr marL="1166409" indent="0">
              <a:buNone/>
              <a:defRPr sz="1276"/>
            </a:lvl5pPr>
            <a:lvl6pPr marL="1458011" indent="0">
              <a:buNone/>
              <a:defRPr sz="1276"/>
            </a:lvl6pPr>
            <a:lvl7pPr marL="1749613" indent="0">
              <a:buNone/>
              <a:defRPr sz="1276"/>
            </a:lvl7pPr>
            <a:lvl8pPr marL="2041215" indent="0">
              <a:buNone/>
              <a:defRPr sz="1276"/>
            </a:lvl8pPr>
            <a:lvl9pPr marL="2332817" indent="0">
              <a:buNone/>
              <a:defRPr sz="1276"/>
            </a:lvl9pPr>
          </a:lstStyle>
          <a:p>
            <a:r>
              <a:rPr lang="ja-JP" altLang="en-US" smtClean="0"/>
              <a:t>図を追加</a:t>
            </a:r>
            <a:endParaRPr lang="en-US" dirty="0"/>
          </a:p>
        </p:txBody>
      </p:sp>
      <p:sp>
        <p:nvSpPr>
          <p:cNvPr id="4" name="Text Placeholder 3"/>
          <p:cNvSpPr>
            <a:spLocks noGrp="1"/>
          </p:cNvSpPr>
          <p:nvPr>
            <p:ph type="body" sz="half" idx="2"/>
          </p:nvPr>
        </p:nvSpPr>
        <p:spPr>
          <a:xfrm>
            <a:off x="536515" y="3272314"/>
            <a:ext cx="2507623" cy="6059841"/>
          </a:xfrm>
        </p:spPr>
        <p:txBody>
          <a:bodyPr>
            <a:normAutofit/>
          </a:bodyPr>
          <a:lstStyle>
            <a:lvl1pPr marL="0" indent="0">
              <a:lnSpc>
                <a:spcPct val="90000"/>
              </a:lnSpc>
              <a:buNone/>
              <a:defRPr sz="1020"/>
            </a:lvl1pPr>
            <a:lvl2pPr marL="291602" indent="0">
              <a:buNone/>
              <a:defRPr sz="765"/>
            </a:lvl2pPr>
            <a:lvl3pPr marL="583204" indent="0">
              <a:buNone/>
              <a:defRPr sz="638"/>
            </a:lvl3pPr>
            <a:lvl4pPr marL="874806" indent="0">
              <a:buNone/>
              <a:defRPr sz="574"/>
            </a:lvl4pPr>
            <a:lvl5pPr marL="1166409" indent="0">
              <a:buNone/>
              <a:defRPr sz="574"/>
            </a:lvl5pPr>
            <a:lvl6pPr marL="1458011" indent="0">
              <a:buNone/>
              <a:defRPr sz="574"/>
            </a:lvl6pPr>
            <a:lvl7pPr marL="1749613" indent="0">
              <a:buNone/>
              <a:defRPr sz="574"/>
            </a:lvl7pPr>
            <a:lvl8pPr marL="2041215" indent="0">
              <a:buNone/>
              <a:defRPr sz="574"/>
            </a:lvl8pPr>
            <a:lvl9pPr marL="2332817" indent="0">
              <a:buNone/>
              <a:defRPr sz="574"/>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2/22/2019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82980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8989" y="581745"/>
            <a:ext cx="6706433" cy="2108319"/>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8989" y="2908724"/>
            <a:ext cx="6706433" cy="6920842"/>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34571" y="10109835"/>
            <a:ext cx="1749504" cy="580735"/>
          </a:xfrm>
          <a:prstGeom prst="rect">
            <a:avLst/>
          </a:prstGeom>
        </p:spPr>
        <p:txBody>
          <a:bodyPr vert="horz" lIns="91440" tIns="45720" rIns="91440" bIns="45720" rtlCol="0" anchor="ctr"/>
          <a:lstStyle>
            <a:lvl1pPr algn="l">
              <a:defRPr sz="702">
                <a:solidFill>
                  <a:schemeClr val="tx1">
                    <a:lumMod val="65000"/>
                    <a:lumOff val="35000"/>
                  </a:schemeClr>
                </a:solidFill>
              </a:defRPr>
            </a:lvl1pPr>
          </a:lstStyle>
          <a:p>
            <a:fld id="{C764DE79-268F-4C1A-8933-263129D2AF90}" type="datetimeFigureOut">
              <a:rPr lang="en-US" smtClean="0"/>
              <a:t>2/22/2019</a:t>
            </a:fld>
            <a:endParaRPr lang="en-US" dirty="0"/>
          </a:p>
        </p:txBody>
      </p:sp>
      <p:sp>
        <p:nvSpPr>
          <p:cNvPr id="5" name="Footer Placeholder 4"/>
          <p:cNvSpPr>
            <a:spLocks noGrp="1"/>
          </p:cNvSpPr>
          <p:nvPr>
            <p:ph type="ftr" sz="quarter" idx="3"/>
          </p:nvPr>
        </p:nvSpPr>
        <p:spPr>
          <a:xfrm>
            <a:off x="2575659" y="10109835"/>
            <a:ext cx="2624257" cy="580735"/>
          </a:xfrm>
          <a:prstGeom prst="rect">
            <a:avLst/>
          </a:prstGeom>
        </p:spPr>
        <p:txBody>
          <a:bodyPr vert="horz" lIns="91440" tIns="45720" rIns="91440" bIns="45720" rtlCol="0" anchor="ctr"/>
          <a:lstStyle>
            <a:lvl1pPr algn="ctr">
              <a:defRPr sz="702">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5495918" y="10109835"/>
            <a:ext cx="1749504" cy="580735"/>
          </a:xfrm>
          <a:prstGeom prst="rect">
            <a:avLst/>
          </a:prstGeom>
        </p:spPr>
        <p:txBody>
          <a:bodyPr vert="horz" lIns="91440" tIns="45720" rIns="91440" bIns="45720" rtlCol="0" anchor="ctr"/>
          <a:lstStyle>
            <a:lvl1pPr algn="r">
              <a:defRPr sz="702">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4117091716"/>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 id="2147483831" r:id="rId12"/>
    <p:sldLayoutId id="2147483967" r:id="rId13"/>
    <p:sldLayoutId id="2147484208" r:id="rId14"/>
  </p:sldLayoutIdLst>
  <p:txStyles>
    <p:titleStyle>
      <a:lvl1pPr algn="l" defTabSz="583204" rtl="0" eaLnBrk="1" latinLnBrk="0" hangingPunct="1">
        <a:lnSpc>
          <a:spcPct val="90000"/>
        </a:lnSpc>
        <a:spcBef>
          <a:spcPct val="0"/>
        </a:spcBef>
        <a:buNone/>
        <a:defRPr kumimoji="1" sz="2806" kern="1200">
          <a:solidFill>
            <a:schemeClr val="tx1"/>
          </a:solidFill>
          <a:latin typeface="+mj-lt"/>
          <a:ea typeface="+mj-ea"/>
          <a:cs typeface="+mj-cs"/>
        </a:defRPr>
      </a:lvl1pPr>
    </p:titleStyle>
    <p:bodyStyle>
      <a:lvl1pPr marL="145801" indent="-145801" algn="l" defTabSz="583204" rtl="0" eaLnBrk="1" latinLnBrk="0" hangingPunct="1">
        <a:lnSpc>
          <a:spcPct val="90000"/>
        </a:lnSpc>
        <a:spcBef>
          <a:spcPts val="638"/>
        </a:spcBef>
        <a:buFont typeface="Wingdings 2" pitchFamily="18" charset="2"/>
        <a:buChar char=""/>
        <a:defRPr kumimoji="1" sz="1786" kern="1200">
          <a:solidFill>
            <a:schemeClr val="tx1"/>
          </a:solidFill>
          <a:latin typeface="+mn-lt"/>
          <a:ea typeface="+mn-ea"/>
          <a:cs typeface="+mn-cs"/>
        </a:defRPr>
      </a:lvl1pPr>
      <a:lvl2pPr marL="437403" indent="-145801" algn="l" defTabSz="583204" rtl="0" eaLnBrk="1" latinLnBrk="0" hangingPunct="1">
        <a:lnSpc>
          <a:spcPct val="90000"/>
        </a:lnSpc>
        <a:spcBef>
          <a:spcPts val="319"/>
        </a:spcBef>
        <a:buFont typeface="Wingdings 2" pitchFamily="18" charset="2"/>
        <a:buChar char=""/>
        <a:defRPr kumimoji="1" sz="1531" kern="1200">
          <a:solidFill>
            <a:schemeClr val="tx1"/>
          </a:solidFill>
          <a:latin typeface="+mn-lt"/>
          <a:ea typeface="+mn-ea"/>
          <a:cs typeface="+mn-cs"/>
        </a:defRPr>
      </a:lvl2pPr>
      <a:lvl3pPr marL="729005" indent="-145801" algn="l" defTabSz="583204" rtl="0" eaLnBrk="1" latinLnBrk="0" hangingPunct="1">
        <a:lnSpc>
          <a:spcPct val="90000"/>
        </a:lnSpc>
        <a:spcBef>
          <a:spcPts val="319"/>
        </a:spcBef>
        <a:buFont typeface="Wingdings 2" pitchFamily="18" charset="2"/>
        <a:buChar char=""/>
        <a:defRPr kumimoji="1" sz="1276" kern="1200">
          <a:solidFill>
            <a:schemeClr val="tx1"/>
          </a:solidFill>
          <a:latin typeface="+mn-lt"/>
          <a:ea typeface="+mn-ea"/>
          <a:cs typeface="+mn-cs"/>
        </a:defRPr>
      </a:lvl3pPr>
      <a:lvl4pPr marL="1020608" indent="-145801" algn="l" defTabSz="583204" rtl="0" eaLnBrk="1" latinLnBrk="0" hangingPunct="1">
        <a:lnSpc>
          <a:spcPct val="90000"/>
        </a:lnSpc>
        <a:spcBef>
          <a:spcPts val="319"/>
        </a:spcBef>
        <a:buFont typeface="Wingdings 2" pitchFamily="18" charset="2"/>
        <a:buChar char=""/>
        <a:defRPr kumimoji="1" sz="1148" kern="1200">
          <a:solidFill>
            <a:schemeClr val="tx1"/>
          </a:solidFill>
          <a:latin typeface="+mn-lt"/>
          <a:ea typeface="+mn-ea"/>
          <a:cs typeface="+mn-cs"/>
        </a:defRPr>
      </a:lvl4pPr>
      <a:lvl5pPr marL="1312210" indent="-145801" algn="l" defTabSz="583204" rtl="0" eaLnBrk="1" latinLnBrk="0" hangingPunct="1">
        <a:lnSpc>
          <a:spcPct val="90000"/>
        </a:lnSpc>
        <a:spcBef>
          <a:spcPts val="319"/>
        </a:spcBef>
        <a:buFont typeface="Wingdings 2" pitchFamily="18" charset="2"/>
        <a:buChar char=""/>
        <a:defRPr kumimoji="1" sz="1148" kern="1200">
          <a:solidFill>
            <a:schemeClr val="tx1"/>
          </a:solidFill>
          <a:latin typeface="+mn-lt"/>
          <a:ea typeface="+mn-ea"/>
          <a:cs typeface="+mn-cs"/>
        </a:defRPr>
      </a:lvl5pPr>
      <a:lvl6pPr marL="1603812" indent="-145801" algn="l" defTabSz="583204" rtl="0" eaLnBrk="1" latinLnBrk="0" hangingPunct="1">
        <a:spcBef>
          <a:spcPct val="20000"/>
        </a:spcBef>
        <a:buFont typeface="Wingdings 2" pitchFamily="18" charset="2"/>
        <a:buChar char=""/>
        <a:defRPr kumimoji="1" sz="1148" kern="1200">
          <a:solidFill>
            <a:schemeClr val="tx1"/>
          </a:solidFill>
          <a:latin typeface="+mn-lt"/>
          <a:ea typeface="+mn-ea"/>
          <a:cs typeface="+mn-cs"/>
        </a:defRPr>
      </a:lvl6pPr>
      <a:lvl7pPr marL="1895414" indent="-145801" algn="l" defTabSz="583204" rtl="0" eaLnBrk="1" latinLnBrk="0" hangingPunct="1">
        <a:spcBef>
          <a:spcPct val="20000"/>
        </a:spcBef>
        <a:buFont typeface="Wingdings 2" pitchFamily="18" charset="2"/>
        <a:buChar char=""/>
        <a:defRPr kumimoji="1" sz="1148" kern="1200">
          <a:solidFill>
            <a:schemeClr val="tx1"/>
          </a:solidFill>
          <a:latin typeface="+mn-lt"/>
          <a:ea typeface="+mn-ea"/>
          <a:cs typeface="+mn-cs"/>
        </a:defRPr>
      </a:lvl7pPr>
      <a:lvl8pPr marL="2187016" indent="-145801" algn="l" defTabSz="583204" rtl="0" eaLnBrk="1" latinLnBrk="0" hangingPunct="1">
        <a:spcBef>
          <a:spcPct val="20000"/>
        </a:spcBef>
        <a:buFont typeface="Wingdings 2" pitchFamily="18" charset="2"/>
        <a:buChar char=""/>
        <a:defRPr kumimoji="1" sz="1148" kern="1200">
          <a:solidFill>
            <a:schemeClr val="tx1"/>
          </a:solidFill>
          <a:latin typeface="+mn-lt"/>
          <a:ea typeface="+mn-ea"/>
          <a:cs typeface="+mn-cs"/>
        </a:defRPr>
      </a:lvl8pPr>
      <a:lvl9pPr marL="2478618" indent="-145801" algn="l" defTabSz="583204" rtl="0" eaLnBrk="1" latinLnBrk="0" hangingPunct="1">
        <a:spcBef>
          <a:spcPct val="20000"/>
        </a:spcBef>
        <a:buFont typeface="Wingdings 2" pitchFamily="18" charset="2"/>
        <a:buChar char=""/>
        <a:defRPr kumimoji="1" sz="1148" kern="1200">
          <a:solidFill>
            <a:schemeClr val="tx1"/>
          </a:solidFill>
          <a:latin typeface="+mn-lt"/>
          <a:ea typeface="+mn-ea"/>
          <a:cs typeface="+mn-cs"/>
        </a:defRPr>
      </a:lvl9pPr>
    </p:bodyStyle>
    <p:otherStyle>
      <a:defPPr>
        <a:defRPr lang="en-US"/>
      </a:defPPr>
      <a:lvl1pPr marL="0" algn="l" defTabSz="583204" rtl="0" eaLnBrk="1" latinLnBrk="0" hangingPunct="1">
        <a:defRPr kumimoji="1" sz="1148" kern="1200">
          <a:solidFill>
            <a:schemeClr val="tx1"/>
          </a:solidFill>
          <a:latin typeface="+mn-lt"/>
          <a:ea typeface="+mn-ea"/>
          <a:cs typeface="+mn-cs"/>
        </a:defRPr>
      </a:lvl1pPr>
      <a:lvl2pPr marL="291602" algn="l" defTabSz="583204" rtl="0" eaLnBrk="1" latinLnBrk="0" hangingPunct="1">
        <a:defRPr kumimoji="1" sz="1148" kern="1200">
          <a:solidFill>
            <a:schemeClr val="tx1"/>
          </a:solidFill>
          <a:latin typeface="+mn-lt"/>
          <a:ea typeface="+mn-ea"/>
          <a:cs typeface="+mn-cs"/>
        </a:defRPr>
      </a:lvl2pPr>
      <a:lvl3pPr marL="583204" algn="l" defTabSz="583204" rtl="0" eaLnBrk="1" latinLnBrk="0" hangingPunct="1">
        <a:defRPr kumimoji="1" sz="1148" kern="1200">
          <a:solidFill>
            <a:schemeClr val="tx1"/>
          </a:solidFill>
          <a:latin typeface="+mn-lt"/>
          <a:ea typeface="+mn-ea"/>
          <a:cs typeface="+mn-cs"/>
        </a:defRPr>
      </a:lvl3pPr>
      <a:lvl4pPr marL="874806" algn="l" defTabSz="583204" rtl="0" eaLnBrk="1" latinLnBrk="0" hangingPunct="1">
        <a:defRPr kumimoji="1" sz="1148" kern="1200">
          <a:solidFill>
            <a:schemeClr val="tx1"/>
          </a:solidFill>
          <a:latin typeface="+mn-lt"/>
          <a:ea typeface="+mn-ea"/>
          <a:cs typeface="+mn-cs"/>
        </a:defRPr>
      </a:lvl4pPr>
      <a:lvl5pPr marL="1166409" algn="l" defTabSz="583204" rtl="0" eaLnBrk="1" latinLnBrk="0" hangingPunct="1">
        <a:defRPr kumimoji="1" sz="1148" kern="1200">
          <a:solidFill>
            <a:schemeClr val="tx1"/>
          </a:solidFill>
          <a:latin typeface="+mn-lt"/>
          <a:ea typeface="+mn-ea"/>
          <a:cs typeface="+mn-cs"/>
        </a:defRPr>
      </a:lvl5pPr>
      <a:lvl6pPr marL="1458011" algn="l" defTabSz="583204" rtl="0" eaLnBrk="1" latinLnBrk="0" hangingPunct="1">
        <a:defRPr kumimoji="1" sz="1148" kern="1200">
          <a:solidFill>
            <a:schemeClr val="tx1"/>
          </a:solidFill>
          <a:latin typeface="+mn-lt"/>
          <a:ea typeface="+mn-ea"/>
          <a:cs typeface="+mn-cs"/>
        </a:defRPr>
      </a:lvl6pPr>
      <a:lvl7pPr marL="1749613" algn="l" defTabSz="583204" rtl="0" eaLnBrk="1" latinLnBrk="0" hangingPunct="1">
        <a:defRPr kumimoji="1" sz="1148" kern="1200">
          <a:solidFill>
            <a:schemeClr val="tx1"/>
          </a:solidFill>
          <a:latin typeface="+mn-lt"/>
          <a:ea typeface="+mn-ea"/>
          <a:cs typeface="+mn-cs"/>
        </a:defRPr>
      </a:lvl7pPr>
      <a:lvl8pPr marL="2041215" algn="l" defTabSz="583204" rtl="0" eaLnBrk="1" latinLnBrk="0" hangingPunct="1">
        <a:defRPr kumimoji="1" sz="1148" kern="1200">
          <a:solidFill>
            <a:schemeClr val="tx1"/>
          </a:solidFill>
          <a:latin typeface="+mn-lt"/>
          <a:ea typeface="+mn-ea"/>
          <a:cs typeface="+mn-cs"/>
        </a:defRPr>
      </a:lvl8pPr>
      <a:lvl9pPr marL="2332817" algn="l" defTabSz="583204" rtl="0" eaLnBrk="1" latinLnBrk="0" hangingPunct="1">
        <a:defRPr kumimoji="1" sz="114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8989" y="581745"/>
            <a:ext cx="6706433" cy="2108319"/>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8989" y="2908724"/>
            <a:ext cx="6706433" cy="6920842"/>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34571" y="10109835"/>
            <a:ext cx="1749504" cy="580735"/>
          </a:xfrm>
          <a:prstGeom prst="rect">
            <a:avLst/>
          </a:prstGeom>
        </p:spPr>
        <p:txBody>
          <a:bodyPr vert="horz" lIns="91440" tIns="45720" rIns="91440" bIns="45720" rtlCol="0" anchor="ctr"/>
          <a:lstStyle>
            <a:lvl1pPr algn="l">
              <a:defRPr sz="702">
                <a:solidFill>
                  <a:schemeClr val="tx1">
                    <a:lumMod val="65000"/>
                    <a:lumOff val="35000"/>
                  </a:schemeClr>
                </a:solidFill>
              </a:defRPr>
            </a:lvl1pPr>
          </a:lstStyle>
          <a:p>
            <a:fld id="{C764DE79-268F-4C1A-8933-263129D2AF90}" type="datetimeFigureOut">
              <a:rPr lang="en-US" smtClean="0"/>
              <a:t>2/22/2019</a:t>
            </a:fld>
            <a:endParaRPr lang="en-US" dirty="0"/>
          </a:p>
        </p:txBody>
      </p:sp>
      <p:sp>
        <p:nvSpPr>
          <p:cNvPr id="5" name="Footer Placeholder 4"/>
          <p:cNvSpPr>
            <a:spLocks noGrp="1"/>
          </p:cNvSpPr>
          <p:nvPr>
            <p:ph type="ftr" sz="quarter" idx="3"/>
          </p:nvPr>
        </p:nvSpPr>
        <p:spPr>
          <a:xfrm>
            <a:off x="2575659" y="10109835"/>
            <a:ext cx="2624257" cy="580735"/>
          </a:xfrm>
          <a:prstGeom prst="rect">
            <a:avLst/>
          </a:prstGeom>
        </p:spPr>
        <p:txBody>
          <a:bodyPr vert="horz" lIns="91440" tIns="45720" rIns="91440" bIns="45720" rtlCol="0" anchor="ctr"/>
          <a:lstStyle>
            <a:lvl1pPr algn="ctr">
              <a:defRPr sz="702">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5495918" y="10109835"/>
            <a:ext cx="1749504" cy="580735"/>
          </a:xfrm>
          <a:prstGeom prst="rect">
            <a:avLst/>
          </a:prstGeom>
        </p:spPr>
        <p:txBody>
          <a:bodyPr vert="horz" lIns="91440" tIns="45720" rIns="91440" bIns="45720" rtlCol="0" anchor="ctr"/>
          <a:lstStyle>
            <a:lvl1pPr algn="r">
              <a:defRPr sz="702">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2035892141"/>
      </p:ext>
    </p:extLst>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3" r:id="rId11"/>
    <p:sldLayoutId id="2147483844" r:id="rId12"/>
  </p:sldLayoutIdLst>
  <p:txStyles>
    <p:titleStyle>
      <a:lvl1pPr algn="l" defTabSz="583204" rtl="0" eaLnBrk="1" latinLnBrk="0" hangingPunct="1">
        <a:lnSpc>
          <a:spcPct val="90000"/>
        </a:lnSpc>
        <a:spcBef>
          <a:spcPct val="0"/>
        </a:spcBef>
        <a:buNone/>
        <a:defRPr kumimoji="1" sz="2806" kern="1200">
          <a:solidFill>
            <a:schemeClr val="tx1"/>
          </a:solidFill>
          <a:latin typeface="+mj-lt"/>
          <a:ea typeface="+mj-ea"/>
          <a:cs typeface="+mj-cs"/>
        </a:defRPr>
      </a:lvl1pPr>
    </p:titleStyle>
    <p:bodyStyle>
      <a:lvl1pPr marL="145801" indent="-145801" algn="l" defTabSz="583204" rtl="0" eaLnBrk="1" latinLnBrk="0" hangingPunct="1">
        <a:lnSpc>
          <a:spcPct val="90000"/>
        </a:lnSpc>
        <a:spcBef>
          <a:spcPts val="638"/>
        </a:spcBef>
        <a:buFont typeface="Wingdings 2" pitchFamily="18" charset="2"/>
        <a:buChar char=""/>
        <a:defRPr kumimoji="1" sz="1786" kern="1200">
          <a:solidFill>
            <a:schemeClr val="tx1"/>
          </a:solidFill>
          <a:latin typeface="+mn-lt"/>
          <a:ea typeface="+mn-ea"/>
          <a:cs typeface="+mn-cs"/>
        </a:defRPr>
      </a:lvl1pPr>
      <a:lvl2pPr marL="437403" indent="-145801" algn="l" defTabSz="583204" rtl="0" eaLnBrk="1" latinLnBrk="0" hangingPunct="1">
        <a:lnSpc>
          <a:spcPct val="90000"/>
        </a:lnSpc>
        <a:spcBef>
          <a:spcPts val="319"/>
        </a:spcBef>
        <a:buFont typeface="Wingdings 2" pitchFamily="18" charset="2"/>
        <a:buChar char=""/>
        <a:defRPr kumimoji="1" sz="1531" kern="1200">
          <a:solidFill>
            <a:schemeClr val="tx1"/>
          </a:solidFill>
          <a:latin typeface="+mn-lt"/>
          <a:ea typeface="+mn-ea"/>
          <a:cs typeface="+mn-cs"/>
        </a:defRPr>
      </a:lvl2pPr>
      <a:lvl3pPr marL="729005" indent="-145801" algn="l" defTabSz="583204" rtl="0" eaLnBrk="1" latinLnBrk="0" hangingPunct="1">
        <a:lnSpc>
          <a:spcPct val="90000"/>
        </a:lnSpc>
        <a:spcBef>
          <a:spcPts val="319"/>
        </a:spcBef>
        <a:buFont typeface="Wingdings 2" pitchFamily="18" charset="2"/>
        <a:buChar char=""/>
        <a:defRPr kumimoji="1" sz="1276" kern="1200">
          <a:solidFill>
            <a:schemeClr val="tx1"/>
          </a:solidFill>
          <a:latin typeface="+mn-lt"/>
          <a:ea typeface="+mn-ea"/>
          <a:cs typeface="+mn-cs"/>
        </a:defRPr>
      </a:lvl3pPr>
      <a:lvl4pPr marL="1020608" indent="-145801" algn="l" defTabSz="583204" rtl="0" eaLnBrk="1" latinLnBrk="0" hangingPunct="1">
        <a:lnSpc>
          <a:spcPct val="90000"/>
        </a:lnSpc>
        <a:spcBef>
          <a:spcPts val="319"/>
        </a:spcBef>
        <a:buFont typeface="Wingdings 2" pitchFamily="18" charset="2"/>
        <a:buChar char=""/>
        <a:defRPr kumimoji="1" sz="1148" kern="1200">
          <a:solidFill>
            <a:schemeClr val="tx1"/>
          </a:solidFill>
          <a:latin typeface="+mn-lt"/>
          <a:ea typeface="+mn-ea"/>
          <a:cs typeface="+mn-cs"/>
        </a:defRPr>
      </a:lvl4pPr>
      <a:lvl5pPr marL="1312210" indent="-145801" algn="l" defTabSz="583204" rtl="0" eaLnBrk="1" latinLnBrk="0" hangingPunct="1">
        <a:lnSpc>
          <a:spcPct val="90000"/>
        </a:lnSpc>
        <a:spcBef>
          <a:spcPts val="319"/>
        </a:spcBef>
        <a:buFont typeface="Wingdings 2" pitchFamily="18" charset="2"/>
        <a:buChar char=""/>
        <a:defRPr kumimoji="1" sz="1148" kern="1200">
          <a:solidFill>
            <a:schemeClr val="tx1"/>
          </a:solidFill>
          <a:latin typeface="+mn-lt"/>
          <a:ea typeface="+mn-ea"/>
          <a:cs typeface="+mn-cs"/>
        </a:defRPr>
      </a:lvl5pPr>
      <a:lvl6pPr marL="1603812" indent="-145801" algn="l" defTabSz="583204" rtl="0" eaLnBrk="1" latinLnBrk="0" hangingPunct="1">
        <a:spcBef>
          <a:spcPct val="20000"/>
        </a:spcBef>
        <a:buFont typeface="Wingdings 2" pitchFamily="18" charset="2"/>
        <a:buChar char=""/>
        <a:defRPr kumimoji="1" sz="1148" kern="1200">
          <a:solidFill>
            <a:schemeClr val="tx1"/>
          </a:solidFill>
          <a:latin typeface="+mn-lt"/>
          <a:ea typeface="+mn-ea"/>
          <a:cs typeface="+mn-cs"/>
        </a:defRPr>
      </a:lvl6pPr>
      <a:lvl7pPr marL="1895414" indent="-145801" algn="l" defTabSz="583204" rtl="0" eaLnBrk="1" latinLnBrk="0" hangingPunct="1">
        <a:spcBef>
          <a:spcPct val="20000"/>
        </a:spcBef>
        <a:buFont typeface="Wingdings 2" pitchFamily="18" charset="2"/>
        <a:buChar char=""/>
        <a:defRPr kumimoji="1" sz="1148" kern="1200">
          <a:solidFill>
            <a:schemeClr val="tx1"/>
          </a:solidFill>
          <a:latin typeface="+mn-lt"/>
          <a:ea typeface="+mn-ea"/>
          <a:cs typeface="+mn-cs"/>
        </a:defRPr>
      </a:lvl7pPr>
      <a:lvl8pPr marL="2187016" indent="-145801" algn="l" defTabSz="583204" rtl="0" eaLnBrk="1" latinLnBrk="0" hangingPunct="1">
        <a:spcBef>
          <a:spcPct val="20000"/>
        </a:spcBef>
        <a:buFont typeface="Wingdings 2" pitchFamily="18" charset="2"/>
        <a:buChar char=""/>
        <a:defRPr kumimoji="1" sz="1148" kern="1200">
          <a:solidFill>
            <a:schemeClr val="tx1"/>
          </a:solidFill>
          <a:latin typeface="+mn-lt"/>
          <a:ea typeface="+mn-ea"/>
          <a:cs typeface="+mn-cs"/>
        </a:defRPr>
      </a:lvl8pPr>
      <a:lvl9pPr marL="2478618" indent="-145801" algn="l" defTabSz="583204" rtl="0" eaLnBrk="1" latinLnBrk="0" hangingPunct="1">
        <a:spcBef>
          <a:spcPct val="20000"/>
        </a:spcBef>
        <a:buFont typeface="Wingdings 2" pitchFamily="18" charset="2"/>
        <a:buChar char=""/>
        <a:defRPr kumimoji="1" sz="1148" kern="1200">
          <a:solidFill>
            <a:schemeClr val="tx1"/>
          </a:solidFill>
          <a:latin typeface="+mn-lt"/>
          <a:ea typeface="+mn-ea"/>
          <a:cs typeface="+mn-cs"/>
        </a:defRPr>
      </a:lvl9pPr>
    </p:bodyStyle>
    <p:otherStyle>
      <a:defPPr>
        <a:defRPr lang="en-US"/>
      </a:defPPr>
      <a:lvl1pPr marL="0" algn="l" defTabSz="583204" rtl="0" eaLnBrk="1" latinLnBrk="0" hangingPunct="1">
        <a:defRPr kumimoji="1" sz="1148" kern="1200">
          <a:solidFill>
            <a:schemeClr val="tx1"/>
          </a:solidFill>
          <a:latin typeface="+mn-lt"/>
          <a:ea typeface="+mn-ea"/>
          <a:cs typeface="+mn-cs"/>
        </a:defRPr>
      </a:lvl1pPr>
      <a:lvl2pPr marL="291602" algn="l" defTabSz="583204" rtl="0" eaLnBrk="1" latinLnBrk="0" hangingPunct="1">
        <a:defRPr kumimoji="1" sz="1148" kern="1200">
          <a:solidFill>
            <a:schemeClr val="tx1"/>
          </a:solidFill>
          <a:latin typeface="+mn-lt"/>
          <a:ea typeface="+mn-ea"/>
          <a:cs typeface="+mn-cs"/>
        </a:defRPr>
      </a:lvl2pPr>
      <a:lvl3pPr marL="583204" algn="l" defTabSz="583204" rtl="0" eaLnBrk="1" latinLnBrk="0" hangingPunct="1">
        <a:defRPr kumimoji="1" sz="1148" kern="1200">
          <a:solidFill>
            <a:schemeClr val="tx1"/>
          </a:solidFill>
          <a:latin typeface="+mn-lt"/>
          <a:ea typeface="+mn-ea"/>
          <a:cs typeface="+mn-cs"/>
        </a:defRPr>
      </a:lvl3pPr>
      <a:lvl4pPr marL="874806" algn="l" defTabSz="583204" rtl="0" eaLnBrk="1" latinLnBrk="0" hangingPunct="1">
        <a:defRPr kumimoji="1" sz="1148" kern="1200">
          <a:solidFill>
            <a:schemeClr val="tx1"/>
          </a:solidFill>
          <a:latin typeface="+mn-lt"/>
          <a:ea typeface="+mn-ea"/>
          <a:cs typeface="+mn-cs"/>
        </a:defRPr>
      </a:lvl4pPr>
      <a:lvl5pPr marL="1166409" algn="l" defTabSz="583204" rtl="0" eaLnBrk="1" latinLnBrk="0" hangingPunct="1">
        <a:defRPr kumimoji="1" sz="1148" kern="1200">
          <a:solidFill>
            <a:schemeClr val="tx1"/>
          </a:solidFill>
          <a:latin typeface="+mn-lt"/>
          <a:ea typeface="+mn-ea"/>
          <a:cs typeface="+mn-cs"/>
        </a:defRPr>
      </a:lvl5pPr>
      <a:lvl6pPr marL="1458011" algn="l" defTabSz="583204" rtl="0" eaLnBrk="1" latinLnBrk="0" hangingPunct="1">
        <a:defRPr kumimoji="1" sz="1148" kern="1200">
          <a:solidFill>
            <a:schemeClr val="tx1"/>
          </a:solidFill>
          <a:latin typeface="+mn-lt"/>
          <a:ea typeface="+mn-ea"/>
          <a:cs typeface="+mn-cs"/>
        </a:defRPr>
      </a:lvl6pPr>
      <a:lvl7pPr marL="1749613" algn="l" defTabSz="583204" rtl="0" eaLnBrk="1" latinLnBrk="0" hangingPunct="1">
        <a:defRPr kumimoji="1" sz="1148" kern="1200">
          <a:solidFill>
            <a:schemeClr val="tx1"/>
          </a:solidFill>
          <a:latin typeface="+mn-lt"/>
          <a:ea typeface="+mn-ea"/>
          <a:cs typeface="+mn-cs"/>
        </a:defRPr>
      </a:lvl7pPr>
      <a:lvl8pPr marL="2041215" algn="l" defTabSz="583204" rtl="0" eaLnBrk="1" latinLnBrk="0" hangingPunct="1">
        <a:defRPr kumimoji="1" sz="1148" kern="1200">
          <a:solidFill>
            <a:schemeClr val="tx1"/>
          </a:solidFill>
          <a:latin typeface="+mn-lt"/>
          <a:ea typeface="+mn-ea"/>
          <a:cs typeface="+mn-cs"/>
        </a:defRPr>
      </a:lvl8pPr>
      <a:lvl9pPr marL="2332817" algn="l" defTabSz="583204" rtl="0" eaLnBrk="1" latinLnBrk="0" hangingPunct="1">
        <a:defRPr kumimoji="1" sz="114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emf"/><Relationship Id="rId5" Type="http://schemas.openxmlformats.org/officeDocument/2006/relationships/image" Target="../media/image4.png"/><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9000" r="-49000"/>
          </a:stretch>
        </a:blipFill>
        <a:effectLst/>
      </p:bgPr>
    </p:bg>
    <p:spTree>
      <p:nvGrpSpPr>
        <p:cNvPr id="1" name=""/>
        <p:cNvGrpSpPr/>
        <p:nvPr/>
      </p:nvGrpSpPr>
      <p:grpSpPr>
        <a:xfrm>
          <a:off x="0" y="0"/>
          <a:ext cx="0" cy="0"/>
          <a:chOff x="0" y="0"/>
          <a:chExt cx="0" cy="0"/>
        </a:xfrm>
      </p:grpSpPr>
      <p:sp>
        <p:nvSpPr>
          <p:cNvPr id="5" name="正方形/長方形 4"/>
          <p:cNvSpPr/>
          <p:nvPr/>
        </p:nvSpPr>
        <p:spPr>
          <a:xfrm>
            <a:off x="639844" y="440644"/>
            <a:ext cx="6440436" cy="1015663"/>
          </a:xfrm>
          <a:prstGeom prst="rect">
            <a:avLst/>
          </a:prstGeom>
          <a:ln>
            <a:noFill/>
          </a:ln>
        </p:spPr>
        <p:txBody>
          <a:bodyPr wrap="square">
            <a:spAutoFit/>
          </a:bodyPr>
          <a:lstStyle/>
          <a:p>
            <a:r>
              <a:rPr lang="ja-JP" altLang="en-US" sz="6000" b="1" dirty="0" smtClean="0">
                <a:ln w="44450">
                  <a:solidFill>
                    <a:srgbClr val="FC4B04"/>
                  </a:solidFill>
                </a:ln>
                <a:solidFill>
                  <a:srgbClr val="FFFF00"/>
                </a:solidFill>
                <a:latin typeface="AR丸ゴシック体E" panose="020F0909000000000000" pitchFamily="49" charset="-128"/>
                <a:ea typeface="AR丸ゴシック体E" panose="020F0909000000000000" pitchFamily="49" charset="-128"/>
                <a:cs typeface="メイリオ" panose="020B0604030504040204" pitchFamily="50" charset="-128"/>
              </a:rPr>
              <a:t>ピアネットカフェ</a:t>
            </a:r>
            <a:endParaRPr lang="ja-JP" altLang="en-US" sz="6000" b="1" dirty="0">
              <a:ln w="44450">
                <a:solidFill>
                  <a:srgbClr val="FC4B04"/>
                </a:solidFill>
              </a:ln>
              <a:solidFill>
                <a:srgbClr val="FFFF00"/>
              </a:solidFill>
              <a:latin typeface="AR丸ゴシック体E" panose="020F0909000000000000" pitchFamily="49" charset="-128"/>
              <a:ea typeface="AR丸ゴシック体E" panose="020F0909000000000000" pitchFamily="49" charset="-128"/>
              <a:cs typeface="メイリオ" panose="020B0604030504040204" pitchFamily="50" charset="-128"/>
            </a:endParaRPr>
          </a:p>
        </p:txBody>
      </p:sp>
      <p:sp>
        <p:nvSpPr>
          <p:cNvPr id="6" name="正方形/長方形 5"/>
          <p:cNvSpPr/>
          <p:nvPr/>
        </p:nvSpPr>
        <p:spPr>
          <a:xfrm>
            <a:off x="320240" y="4345279"/>
            <a:ext cx="4317207" cy="1323439"/>
          </a:xfrm>
          <a:prstGeom prst="rect">
            <a:avLst/>
          </a:prstGeom>
        </p:spPr>
        <p:txBody>
          <a:bodyPr wrap="none">
            <a:spAutoFit/>
          </a:bodyPr>
          <a:lstStyle/>
          <a:p>
            <a:r>
              <a:rPr lang="en-US" altLang="ja-JP" sz="4400" b="1" dirty="0" smtClean="0">
                <a:ln w="9525">
                  <a:solidFill>
                    <a:schemeClr val="accent4"/>
                  </a:solidFill>
                </a:ln>
                <a:solidFill>
                  <a:srgbClr val="578537"/>
                </a:solidFill>
                <a:effectLst/>
                <a:latin typeface="メイリオ" panose="020B0604030504040204" pitchFamily="50" charset="-128"/>
                <a:ea typeface="メイリオ" panose="020B0604030504040204" pitchFamily="50" charset="-128"/>
                <a:cs typeface="メイリオ" panose="020B0604030504040204" pitchFamily="50" charset="-128"/>
              </a:rPr>
              <a:t>2019.2.28</a:t>
            </a:r>
            <a:r>
              <a:rPr lang="en-US" altLang="ja-JP" sz="3600" b="1" dirty="0" smtClean="0">
                <a:ln w="9525">
                  <a:solidFill>
                    <a:schemeClr val="accent4"/>
                  </a:solidFill>
                </a:ln>
                <a:solidFill>
                  <a:srgbClr val="578537"/>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600" b="1" dirty="0">
                <a:ln w="9525">
                  <a:solidFill>
                    <a:schemeClr val="accent4"/>
                  </a:solidFill>
                </a:ln>
                <a:solidFill>
                  <a:srgbClr val="578537"/>
                </a:solidFill>
                <a:effectLst/>
                <a:latin typeface="メイリオ" panose="020B0604030504040204" pitchFamily="50" charset="-128"/>
                <a:ea typeface="メイリオ" panose="020B0604030504040204" pitchFamily="50" charset="-128"/>
                <a:cs typeface="メイリオ" panose="020B0604030504040204" pitchFamily="50" charset="-128"/>
              </a:rPr>
              <a:t>木</a:t>
            </a:r>
            <a:r>
              <a:rPr lang="en-US" altLang="ja-JP" sz="3600" b="1" dirty="0" smtClean="0">
                <a:ln w="9525">
                  <a:solidFill>
                    <a:schemeClr val="accent4"/>
                  </a:solidFill>
                </a:ln>
                <a:solidFill>
                  <a:srgbClr val="578537"/>
                </a:solidFill>
                <a:effectLst/>
                <a:latin typeface="メイリオ" panose="020B0604030504040204" pitchFamily="50" charset="-128"/>
                <a:ea typeface="メイリオ" panose="020B0604030504040204" pitchFamily="50" charset="-128"/>
                <a:cs typeface="メイリオ" panose="020B0604030504040204" pitchFamily="50" charset="-128"/>
              </a:rPr>
              <a:t>) </a:t>
            </a:r>
          </a:p>
          <a:p>
            <a:r>
              <a:rPr lang="ja-JP" altLang="en-US" sz="3600" b="1" dirty="0" smtClean="0">
                <a:ln w="9525">
                  <a:solidFill>
                    <a:schemeClr val="accent4"/>
                  </a:solidFill>
                </a:ln>
                <a:solidFill>
                  <a:srgbClr val="578537"/>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3600" b="1" dirty="0" smtClean="0">
                <a:ln w="9525">
                  <a:solidFill>
                    <a:schemeClr val="accent4"/>
                  </a:solidFill>
                </a:ln>
                <a:solidFill>
                  <a:srgbClr val="578537"/>
                </a:solidFill>
                <a:effectLst/>
                <a:latin typeface="メイリオ" panose="020B0604030504040204" pitchFamily="50" charset="-128"/>
                <a:ea typeface="メイリオ" panose="020B0604030504040204" pitchFamily="50" charset="-128"/>
                <a:cs typeface="メイリオ" panose="020B0604030504040204" pitchFamily="50" charset="-128"/>
              </a:rPr>
              <a:t>OPEN</a:t>
            </a:r>
            <a:r>
              <a:rPr lang="en-US" altLang="ja-JP" sz="3600" b="1" dirty="0">
                <a:ln w="9525">
                  <a:solidFill>
                    <a:schemeClr val="accent4"/>
                  </a:solidFill>
                </a:ln>
                <a:solidFill>
                  <a:srgbClr val="578537"/>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3600" b="1" dirty="0">
              <a:ln w="9525">
                <a:solidFill>
                  <a:schemeClr val="accent4"/>
                </a:solidFill>
              </a:ln>
              <a:solidFill>
                <a:srgbClr val="578537"/>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231723" y="9845783"/>
            <a:ext cx="5970317" cy="307777"/>
          </a:xfrm>
          <a:prstGeom prst="rect">
            <a:avLst/>
          </a:prstGeom>
        </p:spPr>
        <p:txBody>
          <a:bodyPr wrap="square">
            <a:spAutoFit/>
          </a:bodyPr>
          <a:lstStyle/>
          <a:p>
            <a:pPr algn="ctr"/>
            <a:r>
              <a:rPr lang="ja-JP" altLang="en-US" sz="1400" dirty="0" smtClean="0">
                <a:solidFill>
                  <a:schemeClr val="accent6">
                    <a:lumMod val="50000"/>
                  </a:schemeClr>
                </a:solidFill>
                <a:latin typeface="小塚明朝 Pr6N B" pitchFamily="18" charset="-128"/>
                <a:ea typeface="小塚明朝 Pr6N B" pitchFamily="18" charset="-128"/>
              </a:rPr>
              <a:t>気軽にお話できる場所です。ぜひご参加下さい。</a:t>
            </a:r>
            <a:endParaRPr lang="ja-JP" altLang="en-US" sz="1400" dirty="0">
              <a:solidFill>
                <a:schemeClr val="accent6">
                  <a:lumMod val="50000"/>
                </a:schemeClr>
              </a:solidFill>
              <a:latin typeface="小塚明朝 Pr6N B" pitchFamily="18" charset="-128"/>
              <a:ea typeface="小塚明朝 Pr6N B" pitchFamily="18" charset="-128"/>
            </a:endParaRPr>
          </a:p>
        </p:txBody>
      </p:sp>
      <p:grpSp>
        <p:nvGrpSpPr>
          <p:cNvPr id="12" name="グループ化 11"/>
          <p:cNvGrpSpPr/>
          <p:nvPr/>
        </p:nvGrpSpPr>
        <p:grpSpPr>
          <a:xfrm>
            <a:off x="486295" y="1702290"/>
            <a:ext cx="1877141" cy="415051"/>
            <a:chOff x="688500" y="5161108"/>
            <a:chExt cx="1877141" cy="415051"/>
          </a:xfrm>
        </p:grpSpPr>
        <p:sp>
          <p:nvSpPr>
            <p:cNvPr id="2" name="角丸四角形 1"/>
            <p:cNvSpPr/>
            <p:nvPr/>
          </p:nvSpPr>
          <p:spPr>
            <a:xfrm>
              <a:off x="688500" y="5172806"/>
              <a:ext cx="1877141" cy="403353"/>
            </a:xfrm>
            <a:prstGeom prst="roundRect">
              <a:avLst/>
            </a:prstGeom>
            <a:gradFill>
              <a:gsLst>
                <a:gs pos="0">
                  <a:schemeClr val="accent6">
                    <a:lumMod val="75000"/>
                  </a:schemeClr>
                </a:gs>
                <a:gs pos="50000">
                  <a:schemeClr val="accent6">
                    <a:lumMod val="60000"/>
                    <a:lumOff val="40000"/>
                  </a:schemeClr>
                </a:gs>
                <a:gs pos="100000">
                  <a:schemeClr val="accent6">
                    <a:lumMod val="75000"/>
                  </a:schemeClr>
                </a:gs>
              </a:gsLst>
            </a:gradFill>
          </p:spPr>
          <p:style>
            <a:lnRef idx="0">
              <a:schemeClr val="accent4"/>
            </a:lnRef>
            <a:fillRef idx="3">
              <a:schemeClr val="accent4"/>
            </a:fillRef>
            <a:effectRef idx="3">
              <a:schemeClr val="accent4"/>
            </a:effectRef>
            <a:fontRef idx="minor">
              <a:schemeClr val="lt1"/>
            </a:fontRef>
          </p:style>
          <p:txBody>
            <a:bodyPr rtlCol="0" anchor="ctr"/>
            <a:lstStyle/>
            <a:p>
              <a:pPr algn="ctr"/>
              <a:endParaRPr kumimoji="1" lang="ja-JP" altLang="en-US"/>
            </a:p>
          </p:txBody>
        </p:sp>
        <p:sp>
          <p:nvSpPr>
            <p:cNvPr id="8" name="正方形/長方形 7"/>
            <p:cNvSpPr/>
            <p:nvPr/>
          </p:nvSpPr>
          <p:spPr>
            <a:xfrm>
              <a:off x="805842" y="5161108"/>
              <a:ext cx="1482429" cy="400110"/>
            </a:xfrm>
            <a:prstGeom prst="rect">
              <a:avLst/>
            </a:prstGeom>
          </p:spPr>
          <p:txBody>
            <a:bodyPr wrap="square">
              <a:spAutoFit/>
            </a:bodyPr>
            <a:lstStyle/>
            <a:p>
              <a:r>
                <a:rPr lang="ja-JP" altLang="en-US" sz="2000" dirty="0" smtClean="0">
                  <a:solidFill>
                    <a:schemeClr val="bg1"/>
                  </a:solidFill>
                  <a:latin typeface="HGS創英角ﾎﾟｯﾌﾟ体" panose="040B0A00000000000000" pitchFamily="50" charset="-128"/>
                  <a:ea typeface="HGS創英角ﾎﾟｯﾌﾟ体" panose="040B0A00000000000000" pitchFamily="50" charset="-128"/>
                </a:rPr>
                <a:t>内 容 紹 介</a:t>
              </a:r>
              <a:endParaRPr lang="ja-JP" altLang="en-US" sz="2000" dirty="0">
                <a:solidFill>
                  <a:schemeClr val="bg1"/>
                </a:solidFill>
                <a:latin typeface="HGS創英角ﾎﾟｯﾌﾟ体" panose="040B0A00000000000000" pitchFamily="50" charset="-128"/>
                <a:ea typeface="HGS創英角ﾎﾟｯﾌﾟ体" panose="040B0A00000000000000" pitchFamily="50" charset="-128"/>
              </a:endParaRPr>
            </a:p>
          </p:txBody>
        </p:sp>
      </p:grpSp>
      <p:sp>
        <p:nvSpPr>
          <p:cNvPr id="31" name="テキスト ボックス 30"/>
          <p:cNvSpPr txBox="1"/>
          <p:nvPr/>
        </p:nvSpPr>
        <p:spPr>
          <a:xfrm>
            <a:off x="274585" y="2199245"/>
            <a:ext cx="4562525" cy="2708434"/>
          </a:xfrm>
          <a:prstGeom prst="rect">
            <a:avLst/>
          </a:prstGeom>
          <a:noFill/>
        </p:spPr>
        <p:txBody>
          <a:bodyPr wrap="square" rtlCol="0">
            <a:spAutoFit/>
          </a:bodyPr>
          <a:lstStyle/>
          <a:p>
            <a:r>
              <a:rPr lang="ja-JP" altLang="en-US" sz="1200" b="1" dirty="0" smtClean="0">
                <a:latin typeface="AR P丸ゴシック体M" panose="020F0600000000000000" pitchFamily="50" charset="-128"/>
                <a:ea typeface="AR P丸ゴシック体M" panose="020F0600000000000000" pitchFamily="50" charset="-128"/>
              </a:rPr>
              <a:t>　</a:t>
            </a:r>
            <a:r>
              <a:rPr lang="ja-JP" altLang="en-US" sz="1400" b="1" dirty="0" smtClean="0">
                <a:latin typeface="AR P丸ゴシック体M" panose="020F0600000000000000" pitchFamily="50" charset="-128"/>
                <a:ea typeface="AR P丸ゴシック体M" panose="020F0600000000000000" pitchFamily="50" charset="-128"/>
              </a:rPr>
              <a:t>前半、名古屋よしもとの当事者芸人トラッシュスターさんとピアサポーターとのコラボ企画です。みなさんと笑って、憩いの場を一緒に楽しみましょう。後半は当事者さんでゆっくりとお話をする時間をご用意しています。</a:t>
            </a:r>
            <a:endParaRPr lang="en-US" altLang="ja-JP" sz="1400" b="1" dirty="0" smtClean="0">
              <a:latin typeface="AR P丸ゴシック体M" panose="020F0600000000000000" pitchFamily="50" charset="-128"/>
              <a:ea typeface="AR P丸ゴシック体M" panose="020F0600000000000000" pitchFamily="50" charset="-128"/>
            </a:endParaRPr>
          </a:p>
          <a:p>
            <a:endParaRPr lang="en-US" altLang="ja-JP" sz="1400" b="1" dirty="0" smtClean="0">
              <a:latin typeface="AR P丸ゴシック体M" panose="020F0600000000000000" pitchFamily="50" charset="-128"/>
              <a:ea typeface="AR P丸ゴシック体M" panose="020F0600000000000000" pitchFamily="50" charset="-128"/>
            </a:endParaRPr>
          </a:p>
          <a:p>
            <a:r>
              <a:rPr lang="ja-JP" altLang="en-US" sz="1400" b="1" dirty="0" smtClean="0">
                <a:latin typeface="AR P丸ゴシック体M" panose="020F0600000000000000" pitchFamily="50" charset="-128"/>
                <a:ea typeface="AR P丸ゴシック体M" panose="020F0600000000000000" pitchFamily="50" charset="-128"/>
              </a:rPr>
              <a:t>　内容に</a:t>
            </a:r>
            <a:r>
              <a:rPr lang="ja-JP" altLang="ja-JP" sz="1400" b="1" dirty="0" smtClean="0">
                <a:latin typeface="AR P丸ゴシック体M" panose="020F0600000000000000" pitchFamily="50" charset="-128"/>
                <a:ea typeface="AR P丸ゴシック体M" panose="020F0600000000000000" pitchFamily="50" charset="-128"/>
              </a:rPr>
              <a:t>興味</a:t>
            </a:r>
            <a:r>
              <a:rPr lang="ja-JP" altLang="ja-JP" sz="1400" b="1" dirty="0">
                <a:latin typeface="AR P丸ゴシック体M" panose="020F0600000000000000" pitchFamily="50" charset="-128"/>
                <a:ea typeface="AR P丸ゴシック体M" panose="020F0600000000000000" pitchFamily="50" charset="-128"/>
              </a:rPr>
              <a:t>のある方、今、ピアサポーターで活躍されている方、「ピアネットカフェ」が気になった</a:t>
            </a:r>
            <a:r>
              <a:rPr lang="ja-JP" altLang="ja-JP" sz="1400" b="1" dirty="0" smtClean="0">
                <a:latin typeface="AR P丸ゴシック体M" panose="020F0600000000000000" pitchFamily="50" charset="-128"/>
                <a:ea typeface="AR P丸ゴシック体M" panose="020F0600000000000000" pitchFamily="50" charset="-128"/>
              </a:rPr>
              <a:t>方</a:t>
            </a:r>
            <a:r>
              <a:rPr lang="ja-JP" altLang="en-US" sz="1400" b="1" dirty="0" smtClean="0">
                <a:latin typeface="AR P丸ゴシック体M" panose="020F0600000000000000" pitchFamily="50" charset="-128"/>
                <a:ea typeface="AR P丸ゴシック体M" panose="020F0600000000000000" pitchFamily="50" charset="-128"/>
              </a:rPr>
              <a:t>など</a:t>
            </a:r>
            <a:r>
              <a:rPr lang="ja-JP" altLang="ja-JP" sz="1400" b="1" dirty="0" smtClean="0">
                <a:latin typeface="AR P丸ゴシック体M" panose="020F0600000000000000" pitchFamily="50" charset="-128"/>
                <a:ea typeface="AR P丸ゴシック体M" panose="020F0600000000000000" pitchFamily="50" charset="-128"/>
              </a:rPr>
              <a:t>、</a:t>
            </a:r>
            <a:r>
              <a:rPr lang="ja-JP" altLang="en-US" sz="1400" b="1" dirty="0" smtClean="0">
                <a:latin typeface="AR P丸ゴシック体M" panose="020F0600000000000000" pitchFamily="50" charset="-128"/>
                <a:ea typeface="AR P丸ゴシック体M" panose="020F0600000000000000" pitchFamily="50" charset="-128"/>
              </a:rPr>
              <a:t>お気軽にご参加ください</a:t>
            </a:r>
            <a:r>
              <a:rPr lang="ja-JP" altLang="ja-JP" sz="1400" b="1" dirty="0" smtClean="0">
                <a:latin typeface="AR P丸ゴシック体M" panose="020F0600000000000000" pitchFamily="50" charset="-128"/>
                <a:ea typeface="AR P丸ゴシック体M" panose="020F0600000000000000" pitchFamily="50" charset="-128"/>
              </a:rPr>
              <a:t>。</a:t>
            </a:r>
            <a:r>
              <a:rPr lang="ja-JP" altLang="en-US" sz="1400" b="1" dirty="0" smtClean="0">
                <a:latin typeface="AR P丸ゴシック体M" panose="020F0600000000000000" pitchFamily="50" charset="-128"/>
                <a:ea typeface="AR P丸ゴシック体M" panose="020F0600000000000000" pitchFamily="50" charset="-128"/>
              </a:rPr>
              <a:t>皆様のご参加お待ちしています</a:t>
            </a:r>
            <a:r>
              <a:rPr lang="ja-JP" altLang="en-US" sz="1200" b="1" dirty="0" smtClean="0">
                <a:latin typeface="AR P丸ゴシック体M" panose="020F0600000000000000" pitchFamily="50" charset="-128"/>
                <a:ea typeface="AR P丸ゴシック体M" panose="020F0600000000000000" pitchFamily="50" charset="-128"/>
              </a:rPr>
              <a:t>。</a:t>
            </a:r>
            <a:endParaRPr lang="en-US" altLang="ja-JP" sz="1200" b="1" dirty="0" smtClean="0">
              <a:latin typeface="AR P丸ゴシック体M" panose="020F0600000000000000" pitchFamily="50" charset="-128"/>
              <a:ea typeface="AR P丸ゴシック体M" panose="020F0600000000000000" pitchFamily="50" charset="-128"/>
            </a:endParaRPr>
          </a:p>
          <a:p>
            <a:r>
              <a:rPr lang="ja-JP" altLang="en-US" sz="1400" dirty="0"/>
              <a:t>　</a:t>
            </a:r>
          </a:p>
          <a:p>
            <a:r>
              <a:rPr lang="ja-JP" altLang="ja-JP" sz="1600" dirty="0"/>
              <a:t>　</a:t>
            </a:r>
          </a:p>
        </p:txBody>
      </p:sp>
      <p:grpSp>
        <p:nvGrpSpPr>
          <p:cNvPr id="14" name="グループ化 13"/>
          <p:cNvGrpSpPr/>
          <p:nvPr/>
        </p:nvGrpSpPr>
        <p:grpSpPr>
          <a:xfrm>
            <a:off x="409530" y="5622411"/>
            <a:ext cx="3985899" cy="1986815"/>
            <a:chOff x="417889" y="1599575"/>
            <a:chExt cx="4079283" cy="2437794"/>
          </a:xfrm>
        </p:grpSpPr>
        <p:grpSp>
          <p:nvGrpSpPr>
            <p:cNvPr id="32" name="グループ化 31"/>
            <p:cNvGrpSpPr/>
            <p:nvPr/>
          </p:nvGrpSpPr>
          <p:grpSpPr>
            <a:xfrm>
              <a:off x="621619" y="1599575"/>
              <a:ext cx="2108368" cy="421367"/>
              <a:chOff x="387876" y="7069912"/>
              <a:chExt cx="2744325" cy="342000"/>
            </a:xfrm>
          </p:grpSpPr>
          <p:pic>
            <p:nvPicPr>
              <p:cNvPr id="3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7876" y="7069912"/>
                <a:ext cx="2600313" cy="342000"/>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 name="TextBox 10"/>
              <p:cNvSpPr txBox="1"/>
              <p:nvPr/>
            </p:nvSpPr>
            <p:spPr>
              <a:xfrm>
                <a:off x="437769" y="7078441"/>
                <a:ext cx="2694432" cy="274785"/>
              </a:xfrm>
              <a:prstGeom prst="rect">
                <a:avLst/>
              </a:prstGeom>
              <a:noFill/>
              <a:ln>
                <a:noFill/>
              </a:ln>
            </p:spPr>
            <p:txBody>
              <a:bodyPr wrap="square" rtlCol="0">
                <a:spAutoFit/>
              </a:bodyPr>
              <a:lstStyle/>
              <a:p>
                <a:r>
                  <a:rPr lang="ja-JP" altLang="en-US" sz="1600" dirty="0">
                    <a:solidFill>
                      <a:schemeClr val="bg2">
                        <a:lumMod val="10000"/>
                      </a:schemeClr>
                    </a:solidFill>
                    <a:latin typeface="MS PGothic" pitchFamily="34" charset="-128"/>
                    <a:ea typeface="MS PGothic" pitchFamily="34" charset="-128"/>
                  </a:rPr>
                  <a:t>第</a:t>
                </a:r>
                <a:r>
                  <a:rPr lang="en-US" altLang="ja-JP" sz="1600" dirty="0">
                    <a:solidFill>
                      <a:schemeClr val="bg2">
                        <a:lumMod val="10000"/>
                      </a:schemeClr>
                    </a:solidFill>
                    <a:latin typeface="MS PGothic" pitchFamily="34" charset="-128"/>
                    <a:ea typeface="MS PGothic" pitchFamily="34" charset="-128"/>
                  </a:rPr>
                  <a:t>1</a:t>
                </a:r>
                <a:r>
                  <a:rPr lang="ja-JP" altLang="en-US" sz="1600" dirty="0">
                    <a:solidFill>
                      <a:schemeClr val="bg2">
                        <a:lumMod val="10000"/>
                      </a:schemeClr>
                    </a:solidFill>
                    <a:latin typeface="MS PGothic" pitchFamily="34" charset="-128"/>
                    <a:ea typeface="MS PGothic" pitchFamily="34" charset="-128"/>
                  </a:rPr>
                  <a:t>部  </a:t>
                </a:r>
                <a:r>
                  <a:rPr lang="en-US" altLang="ja-JP" sz="1600" dirty="0" smtClean="0">
                    <a:solidFill>
                      <a:schemeClr val="bg2">
                        <a:lumMod val="10000"/>
                      </a:schemeClr>
                    </a:solidFill>
                    <a:latin typeface="MS PGothic" pitchFamily="34" charset="-128"/>
                    <a:ea typeface="MS PGothic" pitchFamily="34" charset="-128"/>
                  </a:rPr>
                  <a:t>13:30</a:t>
                </a:r>
                <a:r>
                  <a:rPr lang="en-US" altLang="ja-JP" sz="1600" dirty="0" smtClean="0">
                    <a:solidFill>
                      <a:schemeClr val="bg2">
                        <a:lumMod val="10000"/>
                      </a:schemeClr>
                    </a:solidFill>
                    <a:latin typeface="Arial" pitchFamily="34" charset="0"/>
                    <a:ea typeface="MS PGothic" pitchFamily="34" charset="-128"/>
                    <a:cs typeface="Arial" pitchFamily="34" charset="0"/>
                  </a:rPr>
                  <a:t>~</a:t>
                </a:r>
                <a:r>
                  <a:rPr lang="en-US" altLang="ja-JP" sz="1600" dirty="0" smtClean="0">
                    <a:solidFill>
                      <a:schemeClr val="bg2">
                        <a:lumMod val="10000"/>
                      </a:schemeClr>
                    </a:solidFill>
                    <a:latin typeface="MS PGothic" pitchFamily="34" charset="-128"/>
                    <a:ea typeface="MS PGothic" pitchFamily="34" charset="-128"/>
                  </a:rPr>
                  <a:t>14</a:t>
                </a:r>
                <a:r>
                  <a:rPr lang="ja-JP" altLang="en-US" sz="1600" dirty="0" smtClean="0">
                    <a:solidFill>
                      <a:schemeClr val="bg2">
                        <a:lumMod val="10000"/>
                      </a:schemeClr>
                    </a:solidFill>
                    <a:latin typeface="MS PGothic" pitchFamily="34" charset="-128"/>
                    <a:ea typeface="MS PGothic" pitchFamily="34" charset="-128"/>
                  </a:rPr>
                  <a:t>：</a:t>
                </a:r>
                <a:r>
                  <a:rPr lang="en-US" altLang="ja-JP" sz="1600" dirty="0" smtClean="0">
                    <a:solidFill>
                      <a:schemeClr val="bg2">
                        <a:lumMod val="10000"/>
                      </a:schemeClr>
                    </a:solidFill>
                    <a:latin typeface="MS PGothic" pitchFamily="34" charset="-128"/>
                    <a:ea typeface="MS PGothic" pitchFamily="34" charset="-128"/>
                  </a:rPr>
                  <a:t>00</a:t>
                </a:r>
                <a:endParaRPr lang="en-US" sz="1600" dirty="0">
                  <a:solidFill>
                    <a:schemeClr val="bg2">
                      <a:lumMod val="10000"/>
                    </a:schemeClr>
                  </a:solidFill>
                  <a:latin typeface="MS PGothic" pitchFamily="34" charset="-128"/>
                  <a:ea typeface="MS PGothic" pitchFamily="34" charset="-128"/>
                </a:endParaRPr>
              </a:p>
            </p:txBody>
          </p:sp>
        </p:grpSp>
        <p:sp>
          <p:nvSpPr>
            <p:cNvPr id="35" name="TextBox 11"/>
            <p:cNvSpPr txBox="1"/>
            <p:nvPr/>
          </p:nvSpPr>
          <p:spPr>
            <a:xfrm>
              <a:off x="417889" y="1988352"/>
              <a:ext cx="3799886" cy="755275"/>
            </a:xfrm>
            <a:prstGeom prst="rect">
              <a:avLst/>
            </a:prstGeom>
            <a:noFill/>
          </p:spPr>
          <p:txBody>
            <a:bodyPr wrap="square" rtlCol="0">
              <a:spAutoFit/>
            </a:bodyPr>
            <a:lstStyle/>
            <a:p>
              <a:r>
                <a:rPr lang="ja-JP" altLang="en-US" sz="1800" dirty="0" smtClean="0">
                  <a:solidFill>
                    <a:srgbClr val="FF0996"/>
                  </a:solidFill>
                  <a:latin typeface="MS PGothic" pitchFamily="34" charset="-128"/>
                  <a:ea typeface="MS PGothic" pitchFamily="34" charset="-128"/>
                </a:rPr>
                <a:t>◆</a:t>
              </a:r>
              <a:r>
                <a:rPr lang="ja-JP" altLang="en-US" sz="1200" dirty="0" smtClean="0">
                  <a:solidFill>
                    <a:srgbClr val="FF0996"/>
                  </a:solidFill>
                  <a:latin typeface="MS PGothic" pitchFamily="34" charset="-128"/>
                  <a:ea typeface="MS PGothic" pitchFamily="34" charset="-128"/>
                </a:rPr>
                <a:t> </a:t>
              </a:r>
              <a:r>
                <a:rPr lang="ja-JP" altLang="en-US" sz="1600" b="1" u="sng" dirty="0" smtClean="0">
                  <a:solidFill>
                    <a:srgbClr val="FF0996"/>
                  </a:solidFill>
                  <a:latin typeface="MS PGothic" pitchFamily="34" charset="-128"/>
                  <a:ea typeface="MS PGothic" pitchFamily="34" charset="-128"/>
                </a:rPr>
                <a:t>トラッシュスターさんと</a:t>
              </a:r>
              <a:endParaRPr lang="en-US" altLang="ja-JP" sz="1600" b="1" u="sng" dirty="0" smtClean="0">
                <a:solidFill>
                  <a:srgbClr val="FF0996"/>
                </a:solidFill>
                <a:latin typeface="MS PGothic" pitchFamily="34" charset="-128"/>
                <a:ea typeface="MS PGothic" pitchFamily="34" charset="-128"/>
              </a:endParaRPr>
            </a:p>
            <a:p>
              <a:r>
                <a:rPr lang="ja-JP" altLang="en-US" sz="1600" b="1" dirty="0">
                  <a:solidFill>
                    <a:srgbClr val="FF0996"/>
                  </a:solidFill>
                  <a:latin typeface="MS PGothic" pitchFamily="34" charset="-128"/>
                  <a:ea typeface="MS PGothic" pitchFamily="34" charset="-128"/>
                </a:rPr>
                <a:t>　</a:t>
              </a:r>
              <a:r>
                <a:rPr lang="ja-JP" altLang="en-US" sz="1600" b="1" dirty="0" smtClean="0">
                  <a:solidFill>
                    <a:srgbClr val="FF0996"/>
                  </a:solidFill>
                  <a:latin typeface="MS PGothic" pitchFamily="34" charset="-128"/>
                  <a:ea typeface="MS PGothic" pitchFamily="34" charset="-128"/>
                </a:rPr>
                <a:t>　　　　　</a:t>
              </a:r>
              <a:r>
                <a:rPr lang="ja-JP" altLang="en-US" sz="1600" b="1" u="sng" dirty="0" smtClean="0">
                  <a:solidFill>
                    <a:srgbClr val="FF0996"/>
                  </a:solidFill>
                  <a:latin typeface="MS PGothic" pitchFamily="34" charset="-128"/>
                  <a:ea typeface="MS PGothic" pitchFamily="34" charset="-128"/>
                </a:rPr>
                <a:t>　ピアサポーターとのコラボ</a:t>
              </a:r>
              <a:endParaRPr lang="ja-JP" altLang="en-US" sz="1600" b="1" u="sng" dirty="0">
                <a:solidFill>
                  <a:srgbClr val="FF0996"/>
                </a:solidFill>
                <a:latin typeface="MS PGothic" pitchFamily="34" charset="-128"/>
                <a:ea typeface="MS PGothic" pitchFamily="34" charset="-128"/>
              </a:endParaRPr>
            </a:p>
          </p:txBody>
        </p:sp>
        <p:grpSp>
          <p:nvGrpSpPr>
            <p:cNvPr id="36" name="グループ化 35"/>
            <p:cNvGrpSpPr/>
            <p:nvPr/>
          </p:nvGrpSpPr>
          <p:grpSpPr>
            <a:xfrm>
              <a:off x="579805" y="2893121"/>
              <a:ext cx="1968877" cy="418055"/>
              <a:chOff x="473506" y="8054578"/>
              <a:chExt cx="3357344" cy="342000"/>
            </a:xfrm>
          </p:grpSpPr>
          <p:pic>
            <p:nvPicPr>
              <p:cNvPr id="3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506" y="8054578"/>
                <a:ext cx="3357344" cy="342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8" name="TextBox 13"/>
              <p:cNvSpPr txBox="1"/>
              <p:nvPr/>
            </p:nvSpPr>
            <p:spPr>
              <a:xfrm>
                <a:off x="576361" y="8066220"/>
                <a:ext cx="3254489" cy="276962"/>
              </a:xfrm>
              <a:prstGeom prst="rect">
                <a:avLst/>
              </a:prstGeom>
              <a:noFill/>
            </p:spPr>
            <p:txBody>
              <a:bodyPr wrap="square" rtlCol="0">
                <a:spAutoFit/>
              </a:bodyPr>
              <a:lstStyle/>
              <a:p>
                <a:r>
                  <a:rPr lang="ja-JP" altLang="en-US" sz="1600" dirty="0">
                    <a:solidFill>
                      <a:schemeClr val="bg2">
                        <a:lumMod val="10000"/>
                      </a:schemeClr>
                    </a:solidFill>
                    <a:latin typeface="MS PGothic" pitchFamily="34" charset="-128"/>
                    <a:ea typeface="MS PGothic" pitchFamily="34" charset="-128"/>
                  </a:rPr>
                  <a:t>第</a:t>
                </a:r>
                <a:r>
                  <a:rPr lang="en-US" altLang="ja-JP" sz="1600" dirty="0">
                    <a:solidFill>
                      <a:schemeClr val="bg2">
                        <a:lumMod val="10000"/>
                      </a:schemeClr>
                    </a:solidFill>
                    <a:latin typeface="MS PGothic" pitchFamily="34" charset="-128"/>
                    <a:ea typeface="MS PGothic" pitchFamily="34" charset="-128"/>
                  </a:rPr>
                  <a:t>2</a:t>
                </a:r>
                <a:r>
                  <a:rPr lang="ja-JP" altLang="en-US" sz="1600" dirty="0">
                    <a:solidFill>
                      <a:schemeClr val="bg2">
                        <a:lumMod val="10000"/>
                      </a:schemeClr>
                    </a:solidFill>
                    <a:latin typeface="MS PGothic" pitchFamily="34" charset="-128"/>
                    <a:ea typeface="MS PGothic" pitchFamily="34" charset="-128"/>
                  </a:rPr>
                  <a:t>部 </a:t>
                </a:r>
                <a:r>
                  <a:rPr lang="en-US" altLang="ja-JP" sz="1600" dirty="0" smtClean="0">
                    <a:solidFill>
                      <a:schemeClr val="bg2">
                        <a:lumMod val="10000"/>
                      </a:schemeClr>
                    </a:solidFill>
                    <a:latin typeface="MS PGothic" pitchFamily="34" charset="-128"/>
                    <a:ea typeface="MS PGothic" pitchFamily="34" charset="-128"/>
                  </a:rPr>
                  <a:t>14:10</a:t>
                </a:r>
                <a:r>
                  <a:rPr lang="en-US" altLang="ja-JP" sz="1600" dirty="0" smtClean="0">
                    <a:solidFill>
                      <a:schemeClr val="bg2">
                        <a:lumMod val="10000"/>
                      </a:schemeClr>
                    </a:solidFill>
                    <a:latin typeface="Arial" pitchFamily="34" charset="0"/>
                    <a:ea typeface="MS PGothic" pitchFamily="34" charset="-128"/>
                    <a:cs typeface="Arial" pitchFamily="34" charset="0"/>
                  </a:rPr>
                  <a:t>~</a:t>
                </a:r>
                <a:r>
                  <a:rPr lang="en-US" altLang="ja-JP" sz="1600" dirty="0" smtClean="0">
                    <a:solidFill>
                      <a:schemeClr val="bg2">
                        <a:lumMod val="10000"/>
                      </a:schemeClr>
                    </a:solidFill>
                    <a:latin typeface="MS PGothic" pitchFamily="34" charset="-128"/>
                    <a:ea typeface="MS PGothic" pitchFamily="34" charset="-128"/>
                  </a:rPr>
                  <a:t>15:00</a:t>
                </a:r>
                <a:endParaRPr lang="en-US" sz="1600" dirty="0">
                  <a:solidFill>
                    <a:schemeClr val="bg2">
                      <a:lumMod val="10000"/>
                    </a:schemeClr>
                  </a:solidFill>
                  <a:latin typeface="MS PGothic" pitchFamily="34" charset="-128"/>
                  <a:ea typeface="MS PGothic" pitchFamily="34" charset="-128"/>
                </a:endParaRPr>
              </a:p>
            </p:txBody>
          </p:sp>
        </p:grpSp>
        <p:sp>
          <p:nvSpPr>
            <p:cNvPr id="39" name="TextBox 14"/>
            <p:cNvSpPr txBox="1"/>
            <p:nvPr/>
          </p:nvSpPr>
          <p:spPr>
            <a:xfrm>
              <a:off x="446792" y="3319859"/>
              <a:ext cx="4050380" cy="717510"/>
            </a:xfrm>
            <a:prstGeom prst="rect">
              <a:avLst/>
            </a:prstGeom>
            <a:noFill/>
          </p:spPr>
          <p:txBody>
            <a:bodyPr wrap="square" rtlCol="0">
              <a:spAutoFit/>
            </a:bodyPr>
            <a:lstStyle/>
            <a:p>
              <a:r>
                <a:rPr lang="ja-JP" altLang="en-US" sz="1600" dirty="0" smtClean="0">
                  <a:solidFill>
                    <a:srgbClr val="FF0996"/>
                  </a:solidFill>
                  <a:latin typeface="MS PGothic" pitchFamily="34" charset="-128"/>
                  <a:ea typeface="MS PGothic" pitchFamily="34" charset="-128"/>
                </a:rPr>
                <a:t>◆ </a:t>
              </a:r>
              <a:r>
                <a:rPr lang="ja-JP" altLang="en-US" sz="1600" b="1" dirty="0" smtClean="0">
                  <a:solidFill>
                    <a:srgbClr val="FF0996"/>
                  </a:solidFill>
                  <a:latin typeface="MS PGothic" pitchFamily="34" charset="-128"/>
                  <a:ea typeface="MS PGothic" pitchFamily="34" charset="-128"/>
                </a:rPr>
                <a:t>ピアカフェ</a:t>
              </a:r>
              <a:endParaRPr lang="en-US" altLang="ja-JP" sz="1600" b="1" dirty="0" smtClean="0">
                <a:solidFill>
                  <a:srgbClr val="FF0996"/>
                </a:solidFill>
                <a:latin typeface="MS PGothic" pitchFamily="34" charset="-128"/>
                <a:ea typeface="MS PGothic" pitchFamily="34" charset="-128"/>
              </a:endParaRPr>
            </a:p>
            <a:p>
              <a:r>
                <a:rPr lang="ja-JP" altLang="en-US" sz="1600" b="1" dirty="0">
                  <a:solidFill>
                    <a:srgbClr val="FF0996"/>
                  </a:solidFill>
                  <a:latin typeface="MS PGothic" pitchFamily="34" charset="-128"/>
                  <a:ea typeface="MS PGothic" pitchFamily="34" charset="-128"/>
                </a:rPr>
                <a:t>　</a:t>
              </a:r>
              <a:r>
                <a:rPr lang="ja-JP" altLang="en-US" sz="1600" b="1" dirty="0" smtClean="0">
                  <a:solidFill>
                    <a:srgbClr val="FF0996"/>
                  </a:solidFill>
                  <a:latin typeface="MS PGothic" pitchFamily="34" charset="-128"/>
                  <a:ea typeface="MS PGothic" pitchFamily="34" charset="-128"/>
                </a:rPr>
                <a:t>　　～当事者さんでの話し合い</a:t>
              </a:r>
              <a:r>
                <a:rPr lang="ja-JP" altLang="en-US" sz="1600" dirty="0" smtClean="0">
                  <a:solidFill>
                    <a:srgbClr val="FF0996"/>
                  </a:solidFill>
                  <a:latin typeface="MS PGothic" pitchFamily="34" charset="-128"/>
                  <a:ea typeface="MS PGothic" pitchFamily="34" charset="-128"/>
                </a:rPr>
                <a:t>～</a:t>
              </a:r>
              <a:endParaRPr lang="ja-JP" altLang="en-US" sz="1600" dirty="0">
                <a:solidFill>
                  <a:srgbClr val="FF0996"/>
                </a:solidFill>
                <a:latin typeface="MS PGothic" pitchFamily="34" charset="-128"/>
                <a:ea typeface="MS PGothic" pitchFamily="34" charset="-128"/>
              </a:endParaRPr>
            </a:p>
          </p:txBody>
        </p:sp>
      </p:grpSp>
      <p:sp>
        <p:nvSpPr>
          <p:cNvPr id="40" name="TextBox 16"/>
          <p:cNvSpPr txBox="1"/>
          <p:nvPr/>
        </p:nvSpPr>
        <p:spPr>
          <a:xfrm>
            <a:off x="447196" y="8450835"/>
            <a:ext cx="3591358" cy="144655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400" dirty="0" smtClean="0">
                <a:latin typeface="MS PGothic" pitchFamily="34" charset="-128"/>
                <a:ea typeface="MS PGothic" pitchFamily="34" charset="-128"/>
              </a:rPr>
              <a:t>　</a:t>
            </a:r>
            <a:r>
              <a:rPr lang="ja-JP" altLang="en-US" sz="1100" dirty="0">
                <a:latin typeface="MS PGothic" pitchFamily="34" charset="-128"/>
                <a:ea typeface="MS PGothic" pitchFamily="34" charset="-128"/>
              </a:rPr>
              <a:t> </a:t>
            </a:r>
            <a:r>
              <a:rPr lang="ja-JP" altLang="en-US" sz="1100" b="1" dirty="0" smtClean="0">
                <a:latin typeface="MS PGothic" pitchFamily="34" charset="-128"/>
                <a:ea typeface="MS PGothic" pitchFamily="34" charset="-128"/>
              </a:rPr>
              <a:t>＜ピアネットカフェ対象者＞ </a:t>
            </a:r>
            <a:endParaRPr lang="en-US" altLang="ja-JP" sz="1100" b="1" dirty="0" smtClean="0">
              <a:latin typeface="MS PGothic" pitchFamily="34" charset="-128"/>
              <a:ea typeface="MS PGothic" pitchFamily="34" charset="-128"/>
            </a:endParaRPr>
          </a:p>
          <a:p>
            <a:endParaRPr lang="en-US" altLang="ja-JP" sz="800" b="1" dirty="0" smtClean="0">
              <a:latin typeface="MS PGothic" pitchFamily="34" charset="-128"/>
              <a:ea typeface="MS PGothic" pitchFamily="34" charset="-128"/>
            </a:endParaRPr>
          </a:p>
          <a:p>
            <a:r>
              <a:rPr lang="ja-JP" altLang="en-US" sz="1100" dirty="0" smtClean="0">
                <a:latin typeface="MS PGothic" pitchFamily="34" charset="-128"/>
                <a:ea typeface="MS PGothic" pitchFamily="34" charset="-128"/>
              </a:rPr>
              <a:t>▶ </a:t>
            </a:r>
            <a:r>
              <a:rPr lang="ja-JP" altLang="en-US" sz="1100" dirty="0" err="1" smtClean="0">
                <a:latin typeface="MS PGothic" pitchFamily="34" charset="-128"/>
                <a:ea typeface="MS PGothic" pitchFamily="34" charset="-128"/>
              </a:rPr>
              <a:t>精神障がい</a:t>
            </a:r>
            <a:r>
              <a:rPr lang="ja-JP" altLang="en-US" sz="1100" dirty="0" smtClean="0">
                <a:latin typeface="MS PGothic" pitchFamily="34" charset="-128"/>
                <a:ea typeface="MS PGothic" pitchFamily="34" charset="-128"/>
              </a:rPr>
              <a:t>者のピアサポーターに興味のある方</a:t>
            </a:r>
            <a:r>
              <a:rPr lang="ja-JP" altLang="en-US" sz="1100" dirty="0">
                <a:latin typeface="MS PGothic" pitchFamily="34" charset="-128"/>
                <a:ea typeface="MS PGothic" pitchFamily="34" charset="-128"/>
              </a:rPr>
              <a:t>　</a:t>
            </a:r>
            <a:r>
              <a:rPr lang="ja-JP" altLang="en-US" sz="1100" dirty="0" smtClean="0">
                <a:latin typeface="MS PGothic" pitchFamily="34" charset="-128"/>
                <a:ea typeface="MS PGothic" pitchFamily="34" charset="-128"/>
              </a:rPr>
              <a:t>　　　　　　　　　　　　　　▶ </a:t>
            </a:r>
            <a:r>
              <a:rPr lang="ja-JP" altLang="en-US" sz="1100" dirty="0">
                <a:latin typeface="MS PGothic" pitchFamily="34" charset="-128"/>
                <a:ea typeface="MS PGothic" pitchFamily="34" charset="-128"/>
              </a:rPr>
              <a:t>ピアサポーターで活躍されている方</a:t>
            </a:r>
            <a:endParaRPr lang="en-US" altLang="ja-JP" sz="1100" dirty="0">
              <a:latin typeface="MS PGothic" pitchFamily="34" charset="-128"/>
              <a:ea typeface="MS PGothic" pitchFamily="34" charset="-128"/>
            </a:endParaRPr>
          </a:p>
          <a:p>
            <a:r>
              <a:rPr lang="ja-JP" altLang="en-US" sz="1100" dirty="0" smtClean="0">
                <a:latin typeface="MS PGothic" pitchFamily="34" charset="-128"/>
                <a:ea typeface="MS PGothic" pitchFamily="34" charset="-128"/>
              </a:rPr>
              <a:t>▶ 関係者</a:t>
            </a:r>
            <a:endParaRPr lang="en-US" altLang="ja-JP" sz="1100" dirty="0" smtClean="0">
              <a:latin typeface="MS PGothic" pitchFamily="34" charset="-128"/>
              <a:ea typeface="MS PGothic" pitchFamily="34" charset="-128"/>
            </a:endParaRPr>
          </a:p>
          <a:p>
            <a:r>
              <a:rPr lang="ja-JP" altLang="en-US" sz="1050" dirty="0" smtClean="0">
                <a:latin typeface="MS PGothic" pitchFamily="34" charset="-128"/>
                <a:ea typeface="MS PGothic" pitchFamily="34" charset="-128"/>
              </a:rPr>
              <a:t>（病院、施設、家族、</a:t>
            </a:r>
            <a:r>
              <a:rPr lang="ja-JP" altLang="en-US" sz="1050" dirty="0" err="1" smtClean="0">
                <a:latin typeface="MS PGothic" pitchFamily="34" charset="-128"/>
                <a:ea typeface="MS PGothic" pitchFamily="34" charset="-128"/>
              </a:rPr>
              <a:t>精神障がい</a:t>
            </a:r>
            <a:r>
              <a:rPr lang="ja-JP" altLang="en-US" sz="1050" dirty="0" smtClean="0">
                <a:latin typeface="MS PGothic" pitchFamily="34" charset="-128"/>
                <a:ea typeface="MS PGothic" pitchFamily="34" charset="-128"/>
              </a:rPr>
              <a:t>者のサポートされている方</a:t>
            </a:r>
            <a:r>
              <a:rPr lang="en-US" altLang="ja-JP" sz="1050" dirty="0" smtClean="0">
                <a:latin typeface="MS PGothic" pitchFamily="34" charset="-128"/>
                <a:ea typeface="MS PGothic" pitchFamily="34" charset="-128"/>
              </a:rPr>
              <a:t>)</a:t>
            </a:r>
            <a:r>
              <a:rPr lang="ja-JP" altLang="en-US" sz="1050" dirty="0">
                <a:latin typeface="MS PGothic" pitchFamily="34" charset="-128"/>
                <a:ea typeface="MS PGothic" pitchFamily="34" charset="-128"/>
              </a:rPr>
              <a:t>　</a:t>
            </a:r>
            <a:r>
              <a:rPr lang="ja-JP" altLang="en-US" sz="1050" dirty="0" smtClean="0">
                <a:latin typeface="MS PGothic" pitchFamily="34" charset="-128"/>
                <a:ea typeface="MS PGothic" pitchFamily="34" charset="-128"/>
              </a:rPr>
              <a:t>　</a:t>
            </a:r>
            <a:r>
              <a:rPr lang="ja-JP" altLang="en-US" sz="1100" dirty="0">
                <a:latin typeface="MS PGothic" pitchFamily="34" charset="-128"/>
                <a:ea typeface="MS PGothic" pitchFamily="34" charset="-128"/>
              </a:rPr>
              <a:t> </a:t>
            </a:r>
            <a:r>
              <a:rPr lang="ja-JP" altLang="en-US" sz="1100" dirty="0" smtClean="0">
                <a:latin typeface="MS PGothic" pitchFamily="34" charset="-128"/>
                <a:ea typeface="MS PGothic" pitchFamily="34" charset="-128"/>
              </a:rPr>
              <a:t>　</a:t>
            </a:r>
            <a:endParaRPr lang="en-US" altLang="ja-JP" sz="1100" dirty="0" smtClean="0">
              <a:latin typeface="MS PGothic" pitchFamily="34" charset="-128"/>
              <a:ea typeface="MS PGothic" pitchFamily="34" charset="-128"/>
            </a:endParaRPr>
          </a:p>
          <a:p>
            <a:r>
              <a:rPr lang="ja-JP" altLang="en-US" sz="1100" dirty="0" smtClean="0">
                <a:latin typeface="MS PGothic" pitchFamily="34" charset="-128"/>
                <a:ea typeface="MS PGothic" pitchFamily="34" charset="-128"/>
              </a:rPr>
              <a:t>▶ その他（精神科通院されている方）</a:t>
            </a:r>
            <a:endParaRPr lang="en-US" altLang="ja-JP" sz="1100" dirty="0">
              <a:latin typeface="MS PGothic" pitchFamily="34" charset="-128"/>
              <a:ea typeface="MS PGothic" pitchFamily="34" charset="-128"/>
            </a:endParaRPr>
          </a:p>
          <a:p>
            <a:endParaRPr lang="en-US" sz="1100" dirty="0">
              <a:latin typeface="MS PGothic" pitchFamily="34" charset="-128"/>
              <a:ea typeface="MS PGothic" pitchFamily="34" charset="-128"/>
            </a:endParaRPr>
          </a:p>
        </p:txBody>
      </p:sp>
      <p:sp>
        <p:nvSpPr>
          <p:cNvPr id="42" name="テキスト ボックス 41"/>
          <p:cNvSpPr txBox="1"/>
          <p:nvPr/>
        </p:nvSpPr>
        <p:spPr>
          <a:xfrm>
            <a:off x="777545" y="10256241"/>
            <a:ext cx="3249871" cy="307777"/>
          </a:xfrm>
          <a:prstGeom prst="rect">
            <a:avLst/>
          </a:prstGeom>
          <a:noFill/>
        </p:spPr>
        <p:txBody>
          <a:bodyPr wrap="square" rtlCol="0">
            <a:spAutoFit/>
          </a:bodyPr>
          <a:lstStyle/>
          <a:p>
            <a:pPr lvl="0"/>
            <a:r>
              <a:rPr lang="en-US" altLang="ja-JP" sz="1400" dirty="0" smtClean="0"/>
              <a:t>【</a:t>
            </a:r>
            <a:r>
              <a:rPr lang="ja-JP" altLang="ja-JP" sz="1400" dirty="0" smtClean="0"/>
              <a:t>申し込み</a:t>
            </a:r>
            <a:r>
              <a:rPr lang="ja-JP" altLang="en-US" sz="1400" dirty="0" smtClean="0"/>
              <a:t>方法</a:t>
            </a:r>
            <a:r>
              <a:rPr lang="en-US" altLang="ja-JP" sz="1400" dirty="0" smtClean="0"/>
              <a:t>】</a:t>
            </a:r>
            <a:r>
              <a:rPr lang="ja-JP" altLang="en-US" sz="1400" dirty="0"/>
              <a:t>　</a:t>
            </a:r>
            <a:r>
              <a:rPr lang="ja-JP" altLang="en-US" sz="1400" dirty="0" smtClean="0"/>
              <a:t>裏面をご確認ください。</a:t>
            </a:r>
            <a:endParaRPr lang="ja-JP" altLang="ja-JP" sz="1400" dirty="0"/>
          </a:p>
        </p:txBody>
      </p:sp>
      <p:sp>
        <p:nvSpPr>
          <p:cNvPr id="48" name="テキスト ボックス 47"/>
          <p:cNvSpPr txBox="1"/>
          <p:nvPr/>
        </p:nvSpPr>
        <p:spPr>
          <a:xfrm>
            <a:off x="603334" y="7773034"/>
            <a:ext cx="3263055" cy="600164"/>
          </a:xfrm>
          <a:prstGeom prst="rect">
            <a:avLst/>
          </a:prstGeom>
          <a:noFill/>
        </p:spPr>
        <p:txBody>
          <a:bodyPr wrap="square" rtlCol="0">
            <a:spAutoFit/>
          </a:bodyPr>
          <a:lstStyle/>
          <a:p>
            <a:r>
              <a:rPr lang="en-US" altLang="ja-JP" sz="1050" dirty="0" smtClean="0">
                <a:solidFill>
                  <a:schemeClr val="accent6">
                    <a:lumMod val="50000"/>
                  </a:schemeClr>
                </a:solidFill>
              </a:rPr>
              <a:t>※</a:t>
            </a:r>
            <a:r>
              <a:rPr lang="ja-JP" altLang="en-US" sz="1050" dirty="0" smtClean="0">
                <a:solidFill>
                  <a:schemeClr val="accent6">
                    <a:lumMod val="50000"/>
                  </a:schemeClr>
                </a:solidFill>
              </a:rPr>
              <a:t>第</a:t>
            </a:r>
            <a:r>
              <a:rPr lang="en-US" altLang="ja-JP" sz="1050" dirty="0" smtClean="0">
                <a:solidFill>
                  <a:schemeClr val="accent6">
                    <a:lumMod val="50000"/>
                  </a:schemeClr>
                </a:solidFill>
              </a:rPr>
              <a:t>2</a:t>
            </a:r>
            <a:r>
              <a:rPr lang="ja-JP" altLang="en-US" sz="1050" dirty="0">
                <a:solidFill>
                  <a:schemeClr val="accent6">
                    <a:lumMod val="50000"/>
                  </a:schemeClr>
                </a:solidFill>
              </a:rPr>
              <a:t>部のピアカフェは当事者の方にご参加いただきたいと思います。支援者の方やご家族様はご見学頂く形になりますが、ぜひご参加いただければと思います</a:t>
            </a:r>
            <a:r>
              <a:rPr lang="ja-JP" altLang="en-US" sz="1200" dirty="0">
                <a:solidFill>
                  <a:schemeClr val="accent6">
                    <a:lumMod val="50000"/>
                  </a:schemeClr>
                </a:solidFill>
              </a:rPr>
              <a:t>。</a:t>
            </a:r>
            <a:endParaRPr kumimoji="1" lang="ja-JP" altLang="en-US" sz="1200" dirty="0">
              <a:solidFill>
                <a:schemeClr val="accent6">
                  <a:lumMod val="50000"/>
                </a:schemeClr>
              </a:solidFill>
            </a:endParaRPr>
          </a:p>
        </p:txBody>
      </p:sp>
      <p:sp>
        <p:nvSpPr>
          <p:cNvPr id="53" name="テキスト ボックス 52"/>
          <p:cNvSpPr txBox="1"/>
          <p:nvPr/>
        </p:nvSpPr>
        <p:spPr>
          <a:xfrm>
            <a:off x="8838287" y="2749008"/>
            <a:ext cx="3051348" cy="276999"/>
          </a:xfrm>
          <a:prstGeom prst="rect">
            <a:avLst/>
          </a:prstGeom>
          <a:noFill/>
        </p:spPr>
        <p:txBody>
          <a:bodyPr wrap="square" rtlCol="0">
            <a:spAutoFit/>
          </a:bodyPr>
          <a:lstStyle/>
          <a:p>
            <a:r>
              <a:rPr lang="ja-JP" altLang="en-US" sz="1200" dirty="0" smtClean="0">
                <a:solidFill>
                  <a:srgbClr val="FFFF00"/>
                </a:solidFill>
              </a:rPr>
              <a:t>　</a:t>
            </a:r>
            <a:endParaRPr kumimoji="1" lang="en-US" altLang="ja-JP" sz="1200" b="1" dirty="0" smtClean="0">
              <a:solidFill>
                <a:srgbClr val="A50021"/>
              </a:solidFill>
            </a:endParaRPr>
          </a:p>
        </p:txBody>
      </p:sp>
      <p:grpSp>
        <p:nvGrpSpPr>
          <p:cNvPr id="13" name="グループ化 12"/>
          <p:cNvGrpSpPr/>
          <p:nvPr/>
        </p:nvGrpSpPr>
        <p:grpSpPr>
          <a:xfrm>
            <a:off x="6501728" y="1178878"/>
            <a:ext cx="1326489" cy="931083"/>
            <a:chOff x="6376942" y="4860388"/>
            <a:chExt cx="1326489" cy="931083"/>
          </a:xfrm>
        </p:grpSpPr>
        <p:pic>
          <p:nvPicPr>
            <p:cNvPr id="44" name="Picture 3"/>
            <p:cNvPicPr>
              <a:picLocks noChangeAspect="1" noChangeArrowheads="1"/>
            </p:cNvPicPr>
            <p:nvPr/>
          </p:nvPicPr>
          <p:blipFill>
            <a:blip r:embed="rId4">
              <a:duotone>
                <a:prstClr val="black"/>
                <a:srgbClr val="FFFFCC">
                  <a:tint val="45000"/>
                  <a:satMod val="400000"/>
                </a:srgbClr>
              </a:duotone>
              <a:extLst>
                <a:ext uri="{28A0092B-C50C-407E-A947-70E740481C1C}">
                  <a14:useLocalDpi xmlns:a14="http://schemas.microsoft.com/office/drawing/2010/main" val="0"/>
                </a:ext>
              </a:extLst>
            </a:blip>
            <a:srcRect/>
            <a:stretch>
              <a:fillRect/>
            </a:stretch>
          </p:blipFill>
          <p:spPr bwMode="auto">
            <a:xfrm>
              <a:off x="6547761" y="4860388"/>
              <a:ext cx="951547" cy="931083"/>
            </a:xfrm>
            <a:prstGeom prst="rect">
              <a:avLst/>
            </a:prstGeom>
            <a:no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4" name="TextBox 1"/>
            <p:cNvSpPr txBox="1"/>
            <p:nvPr/>
          </p:nvSpPr>
          <p:spPr>
            <a:xfrm rot="1041811">
              <a:off x="6376942" y="5004538"/>
              <a:ext cx="1326489" cy="543226"/>
            </a:xfrm>
            <a:prstGeom prst="rect">
              <a:avLst/>
            </a:prstGeom>
            <a:noFill/>
          </p:spPr>
          <p:txBody>
            <a:bodyPr wrap="square" rtlCol="0">
              <a:spAutoFit/>
            </a:bodyPr>
            <a:lstStyle/>
            <a:p>
              <a:r>
                <a:rPr lang="ja-JP" altLang="en-US" sz="1730" dirty="0" smtClean="0">
                  <a:solidFill>
                    <a:srgbClr val="E83721"/>
                  </a:solidFill>
                  <a:latin typeface="MS PGothic" pitchFamily="34" charset="-128"/>
                  <a:ea typeface="MS PGothic" pitchFamily="34" charset="-128"/>
                </a:rPr>
                <a:t>　</a:t>
              </a:r>
              <a:r>
                <a:rPr lang="ja-JP" altLang="en-US" sz="1400" dirty="0" smtClean="0">
                  <a:solidFill>
                    <a:srgbClr val="E83721"/>
                  </a:solidFill>
                  <a:latin typeface="MS PGothic" pitchFamily="34" charset="-128"/>
                  <a:ea typeface="MS PGothic" pitchFamily="34" charset="-128"/>
                </a:rPr>
                <a:t>　</a:t>
              </a:r>
              <a:r>
                <a:rPr lang="ja-JP" altLang="en-US" sz="1200" dirty="0" smtClean="0">
                  <a:solidFill>
                    <a:srgbClr val="FF6D85"/>
                  </a:solidFill>
                  <a:latin typeface="MS PGothic" pitchFamily="34" charset="-128"/>
                  <a:ea typeface="MS PGothic" pitchFamily="34" charset="-128"/>
                </a:rPr>
                <a:t>定員３０</a:t>
              </a:r>
              <a:r>
                <a:rPr lang="zh-TW" altLang="en-US" sz="1200" dirty="0" smtClean="0">
                  <a:solidFill>
                    <a:srgbClr val="FF6D85"/>
                  </a:solidFill>
                  <a:latin typeface="MS PGothic" pitchFamily="34" charset="-128"/>
                  <a:ea typeface="MS PGothic" pitchFamily="34" charset="-128"/>
                </a:rPr>
                <a:t>名</a:t>
              </a:r>
              <a:endParaRPr lang="zh-TW" altLang="en-US" sz="1200" dirty="0">
                <a:solidFill>
                  <a:srgbClr val="FF6D85"/>
                </a:solidFill>
                <a:latin typeface="MS PGothic" pitchFamily="34" charset="-128"/>
                <a:ea typeface="MS PGothic" pitchFamily="34" charset="-128"/>
              </a:endParaRPr>
            </a:p>
            <a:p>
              <a:r>
                <a:rPr lang="zh-TW" altLang="en-US" sz="1200" dirty="0">
                  <a:solidFill>
                    <a:srgbClr val="FF6D85"/>
                  </a:solidFill>
                  <a:latin typeface="MS PGothic" pitchFamily="34" charset="-128"/>
                  <a:ea typeface="MS PGothic" pitchFamily="34" charset="-128"/>
                </a:rPr>
                <a:t>　</a:t>
              </a:r>
              <a:r>
                <a:rPr lang="ja-JP" altLang="en-US" sz="1200" dirty="0" smtClean="0">
                  <a:solidFill>
                    <a:srgbClr val="FF6D85"/>
                  </a:solidFill>
                  <a:latin typeface="MS PGothic" pitchFamily="34" charset="-128"/>
                  <a:ea typeface="MS PGothic" pitchFamily="34" charset="-128"/>
                </a:rPr>
                <a:t>　参加</a:t>
              </a:r>
              <a:r>
                <a:rPr lang="ja-JP" altLang="en-US" sz="1200" dirty="0">
                  <a:solidFill>
                    <a:srgbClr val="FF6D85"/>
                  </a:solidFill>
                  <a:latin typeface="MS PGothic" pitchFamily="34" charset="-128"/>
                  <a:ea typeface="MS PGothic" pitchFamily="34" charset="-128"/>
                </a:rPr>
                <a:t>無料</a:t>
              </a:r>
              <a:endParaRPr lang="en-US" sz="1600" dirty="0">
                <a:solidFill>
                  <a:srgbClr val="FF6D85"/>
                </a:solidFill>
                <a:latin typeface="MS PGothic" pitchFamily="34" charset="-128"/>
                <a:ea typeface="MS PGothic" pitchFamily="34" charset="-128"/>
              </a:endParaRPr>
            </a:p>
          </p:txBody>
        </p:sp>
      </p:grpSp>
      <p:sp>
        <p:nvSpPr>
          <p:cNvPr id="43" name="テキスト ボックス 42"/>
          <p:cNvSpPr txBox="1"/>
          <p:nvPr/>
        </p:nvSpPr>
        <p:spPr>
          <a:xfrm>
            <a:off x="4982242" y="9897385"/>
            <a:ext cx="2576867" cy="600164"/>
          </a:xfrm>
          <a:prstGeom prst="rect">
            <a:avLst/>
          </a:prstGeom>
          <a:noFill/>
        </p:spPr>
        <p:txBody>
          <a:bodyPr wrap="square" rtlCol="0">
            <a:spAutoFit/>
          </a:bodyPr>
          <a:lstStyle/>
          <a:p>
            <a:pPr lvl="0"/>
            <a:r>
              <a:rPr lang="en-US" altLang="ja-JP" sz="1100" dirty="0" smtClean="0">
                <a:ln w="0">
                  <a:noFill/>
                </a:ln>
                <a:solidFill>
                  <a:prstClr val="black"/>
                </a:solidFill>
                <a:latin typeface="+mj-ea"/>
                <a:ea typeface="+mj-ea"/>
              </a:rPr>
              <a:t>※</a:t>
            </a:r>
            <a:r>
              <a:rPr lang="ja-JP" altLang="ja-JP" sz="1100" dirty="0" smtClean="0">
                <a:ln w="0">
                  <a:noFill/>
                </a:ln>
                <a:solidFill>
                  <a:prstClr val="black"/>
                </a:solidFill>
                <a:latin typeface="+mj-ea"/>
                <a:ea typeface="+mj-ea"/>
              </a:rPr>
              <a:t>駐車場</a:t>
            </a:r>
            <a:r>
              <a:rPr lang="ja-JP" altLang="ja-JP" sz="1100" dirty="0">
                <a:ln w="0">
                  <a:noFill/>
                </a:ln>
                <a:solidFill>
                  <a:prstClr val="black"/>
                </a:solidFill>
                <a:latin typeface="+mj-ea"/>
                <a:ea typeface="+mj-ea"/>
              </a:rPr>
              <a:t>はありますが</a:t>
            </a:r>
            <a:r>
              <a:rPr lang="ja-JP" altLang="ja-JP" sz="1100" dirty="0" smtClean="0">
                <a:ln w="0">
                  <a:noFill/>
                </a:ln>
                <a:solidFill>
                  <a:prstClr val="black"/>
                </a:solidFill>
                <a:latin typeface="+mj-ea"/>
                <a:ea typeface="+mj-ea"/>
              </a:rPr>
              <a:t>、</a:t>
            </a:r>
            <a:r>
              <a:rPr lang="ja-JP" altLang="en-US" sz="1100" dirty="0" smtClean="0">
                <a:ln w="0">
                  <a:noFill/>
                </a:ln>
                <a:solidFill>
                  <a:prstClr val="black"/>
                </a:solidFill>
                <a:latin typeface="+mj-ea"/>
                <a:ea typeface="+mj-ea"/>
              </a:rPr>
              <a:t>乗り合わせのうえお越し下さい。</a:t>
            </a:r>
            <a:endParaRPr lang="en-US" altLang="ja-JP" sz="1100" dirty="0" smtClean="0">
              <a:ln w="0">
                <a:noFill/>
              </a:ln>
              <a:solidFill>
                <a:prstClr val="black"/>
              </a:solidFill>
              <a:latin typeface="+mj-ea"/>
              <a:ea typeface="+mj-ea"/>
            </a:endParaRPr>
          </a:p>
          <a:p>
            <a:pPr lvl="0"/>
            <a:r>
              <a:rPr lang="ja-JP" altLang="en-US" sz="1100" dirty="0" smtClean="0">
                <a:ln w="0">
                  <a:noFill/>
                </a:ln>
                <a:solidFill>
                  <a:prstClr val="black"/>
                </a:solidFill>
                <a:latin typeface="+mj-ea"/>
                <a:ea typeface="+mj-ea"/>
              </a:rPr>
              <a:t>　または</a:t>
            </a:r>
            <a:r>
              <a:rPr lang="ja-JP" altLang="ja-JP" sz="1100" dirty="0" smtClean="0">
                <a:ln w="0">
                  <a:noFill/>
                </a:ln>
                <a:solidFill>
                  <a:prstClr val="black"/>
                </a:solidFill>
                <a:latin typeface="+mj-ea"/>
                <a:ea typeface="+mj-ea"/>
              </a:rPr>
              <a:t>、公共</a:t>
            </a:r>
            <a:r>
              <a:rPr lang="ja-JP" altLang="ja-JP" sz="1100" dirty="0">
                <a:ln w="0">
                  <a:noFill/>
                </a:ln>
                <a:solidFill>
                  <a:prstClr val="black"/>
                </a:solidFill>
                <a:latin typeface="+mj-ea"/>
                <a:ea typeface="+mj-ea"/>
              </a:rPr>
              <a:t>交通機関をご利用</a:t>
            </a:r>
            <a:r>
              <a:rPr lang="ja-JP" altLang="ja-JP" sz="1100" dirty="0" smtClean="0">
                <a:ln w="0">
                  <a:noFill/>
                </a:ln>
                <a:solidFill>
                  <a:prstClr val="black"/>
                </a:solidFill>
                <a:latin typeface="+mj-ea"/>
                <a:ea typeface="+mj-ea"/>
              </a:rPr>
              <a:t>下さい</a:t>
            </a:r>
            <a:r>
              <a:rPr lang="ja-JP" altLang="en-US" sz="1100" dirty="0" smtClean="0">
                <a:ln w="0">
                  <a:noFill/>
                </a:ln>
                <a:solidFill>
                  <a:prstClr val="black"/>
                </a:solidFill>
                <a:latin typeface="+mj-ea"/>
                <a:ea typeface="+mj-ea"/>
              </a:rPr>
              <a:t>。</a:t>
            </a:r>
            <a:endParaRPr lang="ja-JP" altLang="en-US" sz="1100" dirty="0">
              <a:ln w="0">
                <a:noFill/>
              </a:ln>
              <a:solidFill>
                <a:prstClr val="black"/>
              </a:solidFill>
              <a:latin typeface="+mj-ea"/>
              <a:ea typeface="+mj-ea"/>
            </a:endParaRPr>
          </a:p>
        </p:txBody>
      </p:sp>
      <p:pic>
        <p:nvPicPr>
          <p:cNvPr id="9" name="図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983715" y="4923351"/>
            <a:ext cx="1311141" cy="1152906"/>
          </a:xfrm>
          <a:prstGeom prst="rect">
            <a:avLst/>
          </a:prstGeom>
        </p:spPr>
      </p:pic>
      <p:pic>
        <p:nvPicPr>
          <p:cNvPr id="10" name="図 9"/>
          <p:cNvPicPr>
            <a:picLocks noChangeAspect="1"/>
          </p:cNvPicPr>
          <p:nvPr/>
        </p:nvPicPr>
        <p:blipFill>
          <a:blip r:embed="rId6"/>
          <a:stretch>
            <a:fillRect/>
          </a:stretch>
        </p:blipFill>
        <p:spPr>
          <a:xfrm>
            <a:off x="4231634" y="6879879"/>
            <a:ext cx="3327475" cy="1996303"/>
          </a:xfrm>
          <a:prstGeom prst="rect">
            <a:avLst/>
          </a:prstGeom>
          <a:ln>
            <a:noFill/>
          </a:ln>
        </p:spPr>
      </p:pic>
      <p:pic>
        <p:nvPicPr>
          <p:cNvPr id="3" name="図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941214" y="2664848"/>
            <a:ext cx="2207270" cy="2436768"/>
          </a:xfrm>
          <a:prstGeom prst="rect">
            <a:avLst/>
          </a:prstGeom>
          <a:ln>
            <a:solidFill>
              <a:schemeClr val="tx1"/>
            </a:solidFill>
          </a:ln>
        </p:spPr>
      </p:pic>
      <p:sp>
        <p:nvSpPr>
          <p:cNvPr id="11" name="テキスト ボックス 10"/>
          <p:cNvSpPr txBox="1"/>
          <p:nvPr/>
        </p:nvSpPr>
        <p:spPr>
          <a:xfrm>
            <a:off x="5019196" y="5153838"/>
            <a:ext cx="2789111" cy="1785104"/>
          </a:xfrm>
          <a:prstGeom prst="rect">
            <a:avLst/>
          </a:prstGeom>
          <a:noFill/>
        </p:spPr>
        <p:txBody>
          <a:bodyPr wrap="square" rtlCol="0">
            <a:spAutoFit/>
          </a:bodyPr>
          <a:lstStyle/>
          <a:p>
            <a:r>
              <a:rPr lang="en-US" altLang="ja-JP" sz="1000" b="1" dirty="0" smtClean="0"/>
              <a:t>【</a:t>
            </a:r>
            <a:r>
              <a:rPr lang="ja-JP" altLang="ja-JP" sz="1000" b="1" dirty="0" smtClean="0"/>
              <a:t>左</a:t>
            </a:r>
            <a:r>
              <a:rPr lang="ja-JP" altLang="ja-JP" sz="1000" b="1" dirty="0"/>
              <a:t>：伊藤 政臣（いとう まさおみ）</a:t>
            </a:r>
            <a:r>
              <a:rPr lang="ja-JP" altLang="ja-JP" sz="1000" b="1" dirty="0" smtClean="0"/>
              <a:t>】</a:t>
            </a:r>
            <a:r>
              <a:rPr lang="en-US" altLang="ja-JP" sz="1000" dirty="0"/>
              <a:t/>
            </a:r>
            <a:br>
              <a:rPr lang="en-US" altLang="ja-JP" sz="1000" dirty="0"/>
            </a:br>
            <a:r>
              <a:rPr lang="ja-JP" altLang="en-US" sz="1000" dirty="0" smtClean="0"/>
              <a:t>　　</a:t>
            </a:r>
            <a:r>
              <a:rPr lang="ja-JP" altLang="ja-JP" sz="1000" dirty="0" smtClean="0"/>
              <a:t>◆</a:t>
            </a:r>
            <a:r>
              <a:rPr lang="ja-JP" altLang="ja-JP" sz="1000" dirty="0"/>
              <a:t>出身地：愛知県</a:t>
            </a:r>
            <a:r>
              <a:rPr lang="ja-JP" altLang="ja-JP" sz="1000" dirty="0" smtClean="0"/>
              <a:t>愛西市</a:t>
            </a:r>
            <a:r>
              <a:rPr lang="en-US" altLang="ja-JP" sz="1000" dirty="0"/>
              <a:t/>
            </a:r>
            <a:br>
              <a:rPr lang="en-US" altLang="ja-JP" sz="1000" dirty="0"/>
            </a:br>
            <a:r>
              <a:rPr lang="ja-JP" altLang="en-US" sz="1000" dirty="0" smtClean="0"/>
              <a:t>　　</a:t>
            </a:r>
            <a:r>
              <a:rPr lang="ja-JP" altLang="ja-JP" sz="1000" dirty="0" smtClean="0"/>
              <a:t>◆</a:t>
            </a:r>
            <a:r>
              <a:rPr lang="ja-JP" altLang="ja-JP" sz="1000" dirty="0"/>
              <a:t>趣味：特撮、アクション、即興ソング</a:t>
            </a:r>
            <a:r>
              <a:rPr lang="en-US" altLang="ja-JP" sz="1000" dirty="0"/>
              <a:t/>
            </a:r>
            <a:br>
              <a:rPr lang="en-US" altLang="ja-JP" sz="1000" dirty="0"/>
            </a:br>
            <a:r>
              <a:rPr lang="ja-JP" altLang="ja-JP" sz="1000" b="1" dirty="0" smtClean="0"/>
              <a:t>【</a:t>
            </a:r>
            <a:r>
              <a:rPr lang="ja-JP" altLang="ja-JP" sz="1000" b="1" dirty="0"/>
              <a:t>右：中山 真希（なかやま まさき）】</a:t>
            </a:r>
            <a:r>
              <a:rPr lang="en-US" altLang="ja-JP" sz="1000" dirty="0"/>
              <a:t/>
            </a:r>
            <a:br>
              <a:rPr lang="en-US" altLang="ja-JP" sz="1000" dirty="0"/>
            </a:br>
            <a:r>
              <a:rPr lang="ja-JP" altLang="en-US" sz="1000" dirty="0" smtClean="0"/>
              <a:t>　　</a:t>
            </a:r>
            <a:r>
              <a:rPr lang="ja-JP" altLang="ja-JP" sz="1000" dirty="0" smtClean="0"/>
              <a:t>◆</a:t>
            </a:r>
            <a:r>
              <a:rPr lang="ja-JP" altLang="ja-JP" sz="1000" dirty="0"/>
              <a:t>出身地：愛知県</a:t>
            </a:r>
            <a:r>
              <a:rPr lang="ja-JP" altLang="ja-JP" sz="1000" dirty="0" smtClean="0"/>
              <a:t>名古屋市</a:t>
            </a:r>
            <a:r>
              <a:rPr lang="en-US" altLang="ja-JP" sz="1000" dirty="0"/>
              <a:t/>
            </a:r>
            <a:br>
              <a:rPr lang="en-US" altLang="ja-JP" sz="1000" dirty="0"/>
            </a:br>
            <a:r>
              <a:rPr lang="ja-JP" altLang="en-US" sz="1000" dirty="0" smtClean="0"/>
              <a:t>　　</a:t>
            </a:r>
            <a:r>
              <a:rPr lang="ja-JP" altLang="ja-JP" sz="1000" dirty="0" smtClean="0"/>
              <a:t>◆</a:t>
            </a:r>
            <a:r>
              <a:rPr lang="ja-JP" altLang="ja-JP" sz="1000" dirty="0"/>
              <a:t>趣味：特撮、アクション、</a:t>
            </a:r>
            <a:r>
              <a:rPr lang="ja-JP" altLang="ja-JP" sz="1000" dirty="0" smtClean="0"/>
              <a:t>バスケ</a:t>
            </a:r>
            <a:endParaRPr lang="en-US" altLang="ja-JP" sz="1000" dirty="0" smtClean="0"/>
          </a:p>
          <a:p>
            <a:r>
              <a:rPr lang="ja-JP" altLang="en-US" sz="1000" dirty="0"/>
              <a:t>　</a:t>
            </a:r>
            <a:r>
              <a:rPr lang="ja-JP" altLang="en-US" sz="1000" dirty="0" smtClean="0"/>
              <a:t>　</a:t>
            </a:r>
            <a:r>
              <a:rPr lang="ja-JP" altLang="en-US" sz="1000" b="1" u="sng" dirty="0" smtClean="0">
                <a:solidFill>
                  <a:srgbClr val="FF0000"/>
                </a:solidFill>
              </a:rPr>
              <a:t>★現在、</a:t>
            </a:r>
            <a:r>
              <a:rPr lang="en-US" altLang="ja-JP" sz="1000" b="1" u="sng" dirty="0" smtClean="0">
                <a:solidFill>
                  <a:srgbClr val="FF0000"/>
                </a:solidFill>
              </a:rPr>
              <a:t>CBC</a:t>
            </a:r>
            <a:r>
              <a:rPr lang="ja-JP" altLang="en-US" sz="1000" b="1" u="sng" dirty="0" smtClean="0">
                <a:solidFill>
                  <a:srgbClr val="FF0000"/>
                </a:solidFill>
              </a:rPr>
              <a:t>の深夜番組</a:t>
            </a:r>
            <a:r>
              <a:rPr lang="en-US" altLang="ja-JP" sz="1000" b="1" u="sng" dirty="0" smtClean="0">
                <a:solidFill>
                  <a:srgbClr val="FF0000"/>
                </a:solidFill>
              </a:rPr>
              <a:t>『</a:t>
            </a:r>
            <a:r>
              <a:rPr lang="ja-JP" altLang="en-US" sz="1000" b="1" u="sng" dirty="0" smtClean="0">
                <a:solidFill>
                  <a:srgbClr val="FF0000"/>
                </a:solidFill>
              </a:rPr>
              <a:t>本能</a:t>
            </a:r>
            <a:r>
              <a:rPr lang="en-US" altLang="ja-JP" sz="1000" b="1" u="sng" dirty="0" smtClean="0">
                <a:solidFill>
                  <a:srgbClr val="FF0000"/>
                </a:solidFill>
              </a:rPr>
              <a:t>Z』</a:t>
            </a:r>
            <a:r>
              <a:rPr lang="ja-JP" altLang="en-US" sz="1000" b="1" u="sng" dirty="0" smtClean="0">
                <a:solidFill>
                  <a:srgbClr val="FF0000"/>
                </a:solidFill>
              </a:rPr>
              <a:t>において「</a:t>
            </a:r>
            <a:r>
              <a:rPr lang="en-US" altLang="ja-JP" sz="1000" b="1" u="sng" dirty="0" smtClean="0">
                <a:solidFill>
                  <a:srgbClr val="FF0000"/>
                </a:solidFill>
              </a:rPr>
              <a:t>Karazon.com</a:t>
            </a:r>
            <a:r>
              <a:rPr lang="ja-JP" altLang="en-US" sz="1000" b="1" u="sng" dirty="0" smtClean="0">
                <a:solidFill>
                  <a:srgbClr val="FF0000"/>
                </a:solidFill>
              </a:rPr>
              <a:t>」のコーナーで大活躍中！！</a:t>
            </a:r>
            <a:endParaRPr lang="ja-JP" altLang="ja-JP" sz="1000" b="1" u="sng" dirty="0">
              <a:solidFill>
                <a:srgbClr val="FF0000"/>
              </a:solidFill>
            </a:endParaRPr>
          </a:p>
          <a:p>
            <a:r>
              <a:rPr lang="ja-JP" altLang="ja-JP" sz="1000" b="1" dirty="0"/>
              <a:t>出演</a:t>
            </a:r>
            <a:r>
              <a:rPr lang="ja-JP" altLang="ja-JP" sz="1000" b="1" dirty="0" smtClean="0"/>
              <a:t>情報</a:t>
            </a:r>
            <a:r>
              <a:rPr lang="ja-JP" altLang="en-US" sz="1000" dirty="0"/>
              <a:t>：</a:t>
            </a:r>
            <a:r>
              <a:rPr lang="ja-JP" altLang="ja-JP" sz="1000" b="1" dirty="0" smtClean="0"/>
              <a:t>【</a:t>
            </a:r>
            <a:r>
              <a:rPr lang="ja-JP" altLang="ja-JP" sz="1000" b="1" dirty="0"/>
              <a:t>ライブ】</a:t>
            </a:r>
            <a:endParaRPr lang="ja-JP" altLang="ja-JP" sz="1000" dirty="0"/>
          </a:p>
          <a:p>
            <a:r>
              <a:rPr lang="ja-JP" altLang="en-US" sz="1000" dirty="0" smtClean="0"/>
              <a:t>　　</a:t>
            </a:r>
            <a:r>
              <a:rPr lang="ja-JP" altLang="ja-JP" sz="1000" dirty="0" smtClean="0"/>
              <a:t>名古屋</a:t>
            </a:r>
            <a:r>
              <a:rPr lang="ja-JP" altLang="ja-JP" sz="1000" dirty="0"/>
              <a:t>よしもとお笑いパーチバトルライブ</a:t>
            </a:r>
            <a:r>
              <a:rPr lang="en-US" altLang="ja-JP" sz="1000" dirty="0"/>
              <a:t/>
            </a:r>
            <a:br>
              <a:rPr lang="en-US" altLang="ja-JP" sz="1000" dirty="0"/>
            </a:br>
            <a:r>
              <a:rPr lang="ja-JP" altLang="en-US" sz="1000" dirty="0" smtClean="0"/>
              <a:t>　　</a:t>
            </a:r>
            <a:r>
              <a:rPr lang="ja-JP" altLang="ja-JP" sz="1000" dirty="0" smtClean="0"/>
              <a:t>名古屋</a:t>
            </a:r>
            <a:r>
              <a:rPr lang="ja-JP" altLang="ja-JP" sz="1000" dirty="0"/>
              <a:t>よしもとレギュラーライブ</a:t>
            </a:r>
          </a:p>
        </p:txBody>
      </p:sp>
      <p:grpSp>
        <p:nvGrpSpPr>
          <p:cNvPr id="19" name="グループ化 18"/>
          <p:cNvGrpSpPr/>
          <p:nvPr/>
        </p:nvGrpSpPr>
        <p:grpSpPr>
          <a:xfrm>
            <a:off x="5149421" y="2225064"/>
            <a:ext cx="2490414" cy="521010"/>
            <a:chOff x="5084657" y="2155761"/>
            <a:chExt cx="2490414" cy="521010"/>
          </a:xfrm>
        </p:grpSpPr>
        <p:sp>
          <p:nvSpPr>
            <p:cNvPr id="15" name="角丸四角形吹き出し 14"/>
            <p:cNvSpPr/>
            <p:nvPr/>
          </p:nvSpPr>
          <p:spPr>
            <a:xfrm>
              <a:off x="5084657" y="2155761"/>
              <a:ext cx="2490414" cy="521010"/>
            </a:xfrm>
            <a:prstGeom prst="wedgeRoundRectCallout">
              <a:avLst>
                <a:gd name="adj1" fmla="val 2039"/>
                <a:gd name="adj2" fmla="val 97147"/>
                <a:gd name="adj3" fmla="val 16667"/>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solidFill>
                  <a:schemeClr val="accent4">
                    <a:lumMod val="40000"/>
                    <a:lumOff val="60000"/>
                  </a:schemeClr>
                </a:solidFill>
              </a:endParaRPr>
            </a:p>
          </p:txBody>
        </p:sp>
        <p:sp>
          <p:nvSpPr>
            <p:cNvPr id="52" name="テキスト ボックス 51"/>
            <p:cNvSpPr txBox="1"/>
            <p:nvPr/>
          </p:nvSpPr>
          <p:spPr>
            <a:xfrm>
              <a:off x="5322493" y="2221875"/>
              <a:ext cx="2252578" cy="40011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ja-JP" altLang="en-US" sz="2000" b="1" dirty="0" smtClean="0">
                  <a:solidFill>
                    <a:schemeClr val="bg1"/>
                  </a:solidFill>
                  <a:latin typeface="AR P丸ゴシック体E" panose="020F0900000000000000" pitchFamily="50" charset="-128"/>
                  <a:ea typeface="AR P丸ゴシック体E" panose="020F0900000000000000" pitchFamily="50" charset="-128"/>
                </a:rPr>
                <a:t>トラッシュスター</a:t>
              </a:r>
              <a:endParaRPr kumimoji="1" lang="ja-JP" altLang="en-US" sz="2000" b="1" dirty="0">
                <a:solidFill>
                  <a:schemeClr val="bg1"/>
                </a:solidFill>
                <a:latin typeface="AR P丸ゴシック体E" panose="020F0900000000000000" pitchFamily="50" charset="-128"/>
                <a:ea typeface="AR P丸ゴシック体E" panose="020F0900000000000000" pitchFamily="50" charset="-128"/>
              </a:endParaRPr>
            </a:p>
          </p:txBody>
        </p:sp>
      </p:grpSp>
      <p:sp>
        <p:nvSpPr>
          <p:cNvPr id="45" name="TextBox 8"/>
          <p:cNvSpPr txBox="1"/>
          <p:nvPr/>
        </p:nvSpPr>
        <p:spPr>
          <a:xfrm>
            <a:off x="4995157" y="9037817"/>
            <a:ext cx="2563952" cy="646331"/>
          </a:xfrm>
          <a:prstGeom prst="rect">
            <a:avLst/>
          </a:prstGeom>
          <a:solidFill>
            <a:schemeClr val="accent6">
              <a:lumMod val="75000"/>
            </a:schemeClr>
          </a:solidFill>
          <a:ln w="28575">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lvl="0"/>
            <a:r>
              <a:rPr lang="ja-JP" altLang="en-US" sz="1200" b="1" dirty="0" smtClean="0">
                <a:solidFill>
                  <a:srgbClr val="FFFFFF"/>
                </a:solidFill>
                <a:latin typeface="+mj-ea"/>
                <a:ea typeface="+mj-ea"/>
              </a:rPr>
              <a:t>場所：鈴鹿市</a:t>
            </a:r>
            <a:r>
              <a:rPr lang="ja-JP" altLang="en-US" sz="1200" b="1" dirty="0">
                <a:solidFill>
                  <a:srgbClr val="FFFFFF"/>
                </a:solidFill>
                <a:latin typeface="+mj-ea"/>
                <a:ea typeface="+mj-ea"/>
              </a:rPr>
              <a:t>男女共同参画センター</a:t>
            </a:r>
            <a:endParaRPr lang="en-US" altLang="ja-JP" sz="1200" b="1" dirty="0">
              <a:solidFill>
                <a:srgbClr val="FFFFFF"/>
              </a:solidFill>
              <a:latin typeface="+mj-ea"/>
              <a:ea typeface="+mj-ea"/>
            </a:endParaRPr>
          </a:p>
          <a:p>
            <a:pPr lvl="0"/>
            <a:r>
              <a:rPr lang="ja-JP" altLang="en-US" sz="1200" b="1" dirty="0" smtClean="0">
                <a:solidFill>
                  <a:srgbClr val="FFFFFF"/>
                </a:solidFill>
                <a:latin typeface="+mj-ea"/>
                <a:ea typeface="+mj-ea"/>
              </a:rPr>
              <a:t>　　　愛称</a:t>
            </a:r>
            <a:r>
              <a:rPr lang="ja-JP" altLang="en-US" sz="1200" b="1" dirty="0">
                <a:solidFill>
                  <a:srgbClr val="FFFFFF"/>
                </a:solidFill>
                <a:latin typeface="+mj-ea"/>
                <a:ea typeface="+mj-ea"/>
              </a:rPr>
              <a:t>：ジェフリー</a:t>
            </a:r>
            <a:r>
              <a:rPr lang="ja-JP" altLang="en-US" sz="1200" b="1" dirty="0" err="1" smtClean="0">
                <a:solidFill>
                  <a:srgbClr val="FFFFFF"/>
                </a:solidFill>
                <a:latin typeface="+mj-ea"/>
                <a:ea typeface="+mj-ea"/>
              </a:rPr>
              <a:t>すずか</a:t>
            </a:r>
            <a:endParaRPr lang="en-US" altLang="ja-JP" sz="1200" b="1" dirty="0" smtClean="0">
              <a:solidFill>
                <a:srgbClr val="FFFFFF"/>
              </a:solidFill>
              <a:latin typeface="+mj-ea"/>
              <a:ea typeface="+mj-ea"/>
            </a:endParaRPr>
          </a:p>
          <a:p>
            <a:r>
              <a:rPr lang="ja-JP" altLang="en-US" sz="1200" b="1" dirty="0" smtClean="0">
                <a:solidFill>
                  <a:srgbClr val="FFFFFF"/>
                </a:solidFill>
                <a:latin typeface="+mj-ea"/>
                <a:ea typeface="+mj-ea"/>
              </a:rPr>
              <a:t>　　　鈴鹿市</a:t>
            </a:r>
            <a:r>
              <a:rPr lang="ja-JP" altLang="en-US" sz="1200" b="1" dirty="0">
                <a:solidFill>
                  <a:srgbClr val="FFFFFF"/>
                </a:solidFill>
                <a:latin typeface="+mj-ea"/>
                <a:ea typeface="+mj-ea"/>
              </a:rPr>
              <a:t>神戸二丁目</a:t>
            </a:r>
            <a:r>
              <a:rPr lang="en-US" altLang="ja-JP" sz="1200" b="1" dirty="0" smtClean="0">
                <a:solidFill>
                  <a:srgbClr val="FFFFFF"/>
                </a:solidFill>
                <a:latin typeface="+mj-ea"/>
                <a:ea typeface="+mj-ea"/>
              </a:rPr>
              <a:t>15-18</a:t>
            </a:r>
            <a:endParaRPr lang="en-US" altLang="ja-JP" sz="1200" b="1" dirty="0">
              <a:solidFill>
                <a:srgbClr val="FFFFFF"/>
              </a:solidFill>
              <a:latin typeface="+mj-ea"/>
              <a:ea typeface="+mj-ea"/>
            </a:endParaRPr>
          </a:p>
        </p:txBody>
      </p:sp>
      <p:sp>
        <p:nvSpPr>
          <p:cNvPr id="41" name="正方形/長方形 40"/>
          <p:cNvSpPr/>
          <p:nvPr/>
        </p:nvSpPr>
        <p:spPr>
          <a:xfrm>
            <a:off x="4439904" y="1432799"/>
            <a:ext cx="2138696" cy="707886"/>
          </a:xfrm>
          <a:prstGeom prst="rect">
            <a:avLst/>
          </a:prstGeom>
          <a:ln>
            <a:noFill/>
          </a:ln>
        </p:spPr>
        <p:txBody>
          <a:bodyPr wrap="square">
            <a:spAutoFit/>
          </a:bodyPr>
          <a:lstStyle/>
          <a:p>
            <a:r>
              <a:rPr lang="en-US" altLang="ja-JP" sz="4000" b="1" dirty="0" smtClean="0">
                <a:ln w="31750">
                  <a:solidFill>
                    <a:srgbClr val="FC4B04"/>
                  </a:solidFill>
                </a:ln>
                <a:solidFill>
                  <a:srgbClr val="FFFF00"/>
                </a:solidFill>
                <a:latin typeface="AR丸ゴシック体E" panose="020F0909000000000000" pitchFamily="49" charset="-128"/>
                <a:ea typeface="AR丸ゴシック体E" panose="020F0909000000000000" pitchFamily="49" charset="-128"/>
                <a:cs typeface="メイリオ" panose="020B0604030504040204" pitchFamily="50" charset="-128"/>
              </a:rPr>
              <a:t>in</a:t>
            </a:r>
            <a:r>
              <a:rPr lang="ja-JP" altLang="en-US" sz="4000" b="1" dirty="0" smtClean="0">
                <a:ln w="31750">
                  <a:solidFill>
                    <a:srgbClr val="FC4B04"/>
                  </a:solidFill>
                </a:ln>
                <a:solidFill>
                  <a:srgbClr val="FFFF00"/>
                </a:solidFill>
                <a:latin typeface="AR丸ゴシック体E" panose="020F0909000000000000" pitchFamily="49" charset="-128"/>
                <a:ea typeface="AR丸ゴシック体E" panose="020F0909000000000000" pitchFamily="49" charset="-128"/>
                <a:cs typeface="メイリオ" panose="020B0604030504040204" pitchFamily="50" charset="-128"/>
              </a:rPr>
              <a:t> 鈴鹿</a:t>
            </a:r>
            <a:endParaRPr lang="ja-JP" altLang="en-US" sz="4000" b="1" dirty="0">
              <a:ln w="31750">
                <a:solidFill>
                  <a:srgbClr val="FC4B04"/>
                </a:solidFill>
              </a:ln>
              <a:solidFill>
                <a:srgbClr val="FFFF00"/>
              </a:solidFill>
              <a:latin typeface="AR丸ゴシック体E" panose="020F0909000000000000" pitchFamily="49" charset="-128"/>
              <a:ea typeface="AR丸ゴシック体E" panose="020F0909000000000000" pitchFamily="49" charset="-128"/>
              <a:cs typeface="メイリオ" panose="020B0604030504040204" pitchFamily="50" charset="-128"/>
            </a:endParaRPr>
          </a:p>
        </p:txBody>
      </p:sp>
      <p:sp>
        <p:nvSpPr>
          <p:cNvPr id="4" name="テキスト ボックス 3"/>
          <p:cNvSpPr txBox="1"/>
          <p:nvPr/>
        </p:nvSpPr>
        <p:spPr>
          <a:xfrm>
            <a:off x="264145" y="232601"/>
            <a:ext cx="6314455" cy="307777"/>
          </a:xfrm>
          <a:prstGeom prst="rect">
            <a:avLst/>
          </a:prstGeom>
          <a:noFill/>
        </p:spPr>
        <p:txBody>
          <a:bodyPr wrap="square" rtlCol="0">
            <a:spAutoFit/>
          </a:bodyPr>
          <a:lstStyle/>
          <a:p>
            <a:r>
              <a:rPr lang="ja-JP" altLang="en-US" sz="1400" dirty="0" smtClean="0">
                <a:ln w="0"/>
                <a:effectLst>
                  <a:outerShdw blurRad="38100" dist="19050" dir="2700000" algn="tl" rotWithShape="0">
                    <a:schemeClr val="dk1">
                      <a:alpha val="40000"/>
                    </a:schemeClr>
                  </a:outerShdw>
                </a:effectLst>
              </a:rPr>
              <a:t>よしもととの「笑い」による共に生きる社会づくりプロジェクト第</a:t>
            </a:r>
            <a:r>
              <a:rPr lang="en-US" altLang="ja-JP" sz="1400" dirty="0" smtClean="0">
                <a:ln w="0"/>
                <a:effectLst>
                  <a:outerShdw blurRad="38100" dist="19050" dir="2700000" algn="tl" rotWithShape="0">
                    <a:schemeClr val="dk1">
                      <a:alpha val="40000"/>
                    </a:schemeClr>
                  </a:outerShdw>
                </a:effectLst>
              </a:rPr>
              <a:t>3</a:t>
            </a:r>
            <a:r>
              <a:rPr lang="ja-JP" altLang="en-US" sz="1400" dirty="0" smtClean="0">
                <a:ln w="0"/>
                <a:effectLst>
                  <a:outerShdw blurRad="38100" dist="19050" dir="2700000" algn="tl" rotWithShape="0">
                    <a:schemeClr val="dk1">
                      <a:alpha val="40000"/>
                    </a:schemeClr>
                  </a:outerShdw>
                </a:effectLst>
              </a:rPr>
              <a:t>弾</a:t>
            </a:r>
            <a:endParaRPr kumimoji="1" lang="ja-JP" altLang="en-US" sz="14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2101869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17184" y="242067"/>
            <a:ext cx="7379594" cy="1854354"/>
          </a:xfrm>
          <a:prstGeom prst="rect">
            <a:avLst/>
          </a:prstGeom>
          <a:noFill/>
        </p:spPr>
        <p:txBody>
          <a:bodyPr wrap="square" rtlCol="0">
            <a:spAutoFit/>
          </a:bodyPr>
          <a:lstStyle/>
          <a:p>
            <a:r>
              <a:rPr lang="ja-JP" altLang="en-US" sz="1600" b="1" dirty="0" smtClean="0"/>
              <a:t>障害者総合</a:t>
            </a:r>
            <a:r>
              <a:rPr lang="ja-JP" altLang="en-US" sz="1600" b="1" dirty="0"/>
              <a:t>相談支援センター</a:t>
            </a:r>
            <a:r>
              <a:rPr lang="ja-JP" altLang="en-US" sz="1600" b="1" dirty="0" smtClean="0"/>
              <a:t>あい　行</a:t>
            </a:r>
            <a:r>
              <a:rPr lang="ja-JP" altLang="en-US" sz="2000" b="1" dirty="0" smtClean="0"/>
              <a:t>　　　　</a:t>
            </a:r>
            <a:r>
              <a:rPr lang="en-US" altLang="ja-JP" sz="1800" b="1" dirty="0" smtClean="0"/>
              <a:t>FAX</a:t>
            </a:r>
            <a:r>
              <a:rPr lang="ja-JP" altLang="en-US" sz="1800" b="1" dirty="0"/>
              <a:t>：</a:t>
            </a:r>
            <a:r>
              <a:rPr lang="en-US" altLang="ja-JP" sz="1800" b="1" dirty="0" smtClean="0"/>
              <a:t>059-381-1036</a:t>
            </a:r>
          </a:p>
          <a:p>
            <a:endParaRPr lang="en-US" altLang="ja-JP" sz="800" b="1" dirty="0" smtClean="0"/>
          </a:p>
          <a:p>
            <a:r>
              <a:rPr lang="ja-JP" altLang="en-US" sz="3600" b="1" dirty="0" smtClean="0"/>
              <a:t>　　　　　　</a:t>
            </a:r>
            <a:r>
              <a:rPr lang="ja-JP" altLang="en-US" sz="2800" b="1" dirty="0" smtClean="0"/>
              <a:t>ピアネットカフェ</a:t>
            </a:r>
            <a:endParaRPr lang="en-US" altLang="ja-JP" sz="2800" b="1" dirty="0" smtClean="0"/>
          </a:p>
          <a:p>
            <a:endParaRPr lang="ja-JP" altLang="en-US" sz="1050" b="1" dirty="0"/>
          </a:p>
          <a:p>
            <a:r>
              <a:rPr lang="zh-TW" altLang="en-US" sz="2000" b="1" dirty="0" smtClean="0">
                <a:latin typeface="HGPｺﾞｼｯｸM" panose="020B0600000000000000" pitchFamily="50" charset="-128"/>
                <a:ea typeface="HGPｺﾞｼｯｸM" panose="020B0600000000000000" pitchFamily="50" charset="-128"/>
              </a:rPr>
              <a:t>日時：</a:t>
            </a:r>
            <a:r>
              <a:rPr lang="ja-JP" altLang="en-US" sz="2000" b="1" dirty="0" smtClean="0">
                <a:latin typeface="HGPｺﾞｼｯｸM" panose="020B0600000000000000" pitchFamily="50" charset="-128"/>
                <a:ea typeface="HGPｺﾞｼｯｸM" panose="020B0600000000000000" pitchFamily="50" charset="-128"/>
              </a:rPr>
              <a:t>平成</a:t>
            </a:r>
            <a:r>
              <a:rPr lang="en-US" altLang="ja-JP" sz="2000" b="1" dirty="0" smtClean="0">
                <a:latin typeface="HGPｺﾞｼｯｸM" panose="020B0600000000000000" pitchFamily="50" charset="-128"/>
                <a:ea typeface="HGPｺﾞｼｯｸM" panose="020B0600000000000000" pitchFamily="50" charset="-128"/>
              </a:rPr>
              <a:t>3</a:t>
            </a:r>
            <a:r>
              <a:rPr lang="en-US" altLang="ja-JP" sz="2000" b="1" dirty="0">
                <a:latin typeface="HGPｺﾞｼｯｸM" panose="020B0600000000000000" pitchFamily="50" charset="-128"/>
                <a:ea typeface="HGPｺﾞｼｯｸM" panose="020B0600000000000000" pitchFamily="50" charset="-128"/>
              </a:rPr>
              <a:t>1</a:t>
            </a:r>
            <a:r>
              <a:rPr lang="ja-JP" altLang="en-US" sz="2000" b="1" dirty="0" smtClean="0">
                <a:latin typeface="HGPｺﾞｼｯｸM" panose="020B0600000000000000" pitchFamily="50" charset="-128"/>
                <a:ea typeface="HGPｺﾞｼｯｸM" panose="020B0600000000000000" pitchFamily="50" charset="-128"/>
              </a:rPr>
              <a:t>年</a:t>
            </a:r>
            <a:r>
              <a:rPr lang="en-US" altLang="ja-JP" sz="2000" b="1" dirty="0" smtClean="0">
                <a:latin typeface="HGPｺﾞｼｯｸM" panose="020B0600000000000000" pitchFamily="50" charset="-128"/>
                <a:ea typeface="HGPｺﾞｼｯｸM" panose="020B0600000000000000" pitchFamily="50" charset="-128"/>
              </a:rPr>
              <a:t>2</a:t>
            </a:r>
            <a:r>
              <a:rPr lang="zh-TW" altLang="en-US" sz="2000" b="1" dirty="0" smtClean="0">
                <a:latin typeface="HGPｺﾞｼｯｸM" panose="020B0600000000000000" pitchFamily="50" charset="-128"/>
                <a:ea typeface="HGPｺﾞｼｯｸM" panose="020B0600000000000000" pitchFamily="50" charset="-128"/>
              </a:rPr>
              <a:t>月</a:t>
            </a:r>
            <a:r>
              <a:rPr lang="en-US" altLang="ja-JP" sz="2000" b="1" dirty="0" smtClean="0">
                <a:latin typeface="HGPｺﾞｼｯｸM" panose="020B0600000000000000" pitchFamily="50" charset="-128"/>
                <a:ea typeface="HGPｺﾞｼｯｸM" panose="020B0600000000000000" pitchFamily="50" charset="-128"/>
              </a:rPr>
              <a:t>2</a:t>
            </a:r>
            <a:r>
              <a:rPr lang="en-US" altLang="ja-JP" sz="2000" b="1" dirty="0">
                <a:latin typeface="HGPｺﾞｼｯｸM" panose="020B0600000000000000" pitchFamily="50" charset="-128"/>
                <a:ea typeface="HGPｺﾞｼｯｸM" panose="020B0600000000000000" pitchFamily="50" charset="-128"/>
              </a:rPr>
              <a:t>8</a:t>
            </a:r>
            <a:r>
              <a:rPr lang="zh-TW" altLang="en-US" sz="2000" b="1" dirty="0" smtClean="0">
                <a:latin typeface="HGPｺﾞｼｯｸM" panose="020B0600000000000000" pitchFamily="50" charset="-128"/>
                <a:ea typeface="HGPｺﾞｼｯｸM" panose="020B0600000000000000" pitchFamily="50" charset="-128"/>
              </a:rPr>
              <a:t>日（</a:t>
            </a:r>
            <a:r>
              <a:rPr lang="ja-JP" altLang="en-US" sz="2000" b="1" dirty="0">
                <a:latin typeface="HGPｺﾞｼｯｸM" panose="020B0600000000000000" pitchFamily="50" charset="-128"/>
                <a:ea typeface="HGPｺﾞｼｯｸM" panose="020B0600000000000000" pitchFamily="50" charset="-128"/>
              </a:rPr>
              <a:t>木</a:t>
            </a:r>
            <a:r>
              <a:rPr lang="zh-TW" altLang="en-US" sz="2000" b="1" dirty="0" smtClean="0">
                <a:latin typeface="HGPｺﾞｼｯｸM" panose="020B0600000000000000" pitchFamily="50" charset="-128"/>
                <a:ea typeface="HGPｺﾞｼｯｸM" panose="020B0600000000000000" pitchFamily="50" charset="-128"/>
              </a:rPr>
              <a:t>）</a:t>
            </a:r>
            <a:r>
              <a:rPr lang="en-US" altLang="ja-JP" sz="2000" b="1" dirty="0" smtClean="0">
                <a:latin typeface="HGPｺﾞｼｯｸM" panose="020B0600000000000000" pitchFamily="50" charset="-128"/>
                <a:ea typeface="HGPｺﾞｼｯｸM" panose="020B0600000000000000" pitchFamily="50" charset="-128"/>
              </a:rPr>
              <a:t>13</a:t>
            </a:r>
            <a:r>
              <a:rPr lang="ja-JP" altLang="en-US" sz="2000" b="1" dirty="0" smtClean="0">
                <a:latin typeface="HGPｺﾞｼｯｸM" panose="020B0600000000000000" pitchFamily="50" charset="-128"/>
                <a:ea typeface="HGPｺﾞｼｯｸM" panose="020B0600000000000000" pitchFamily="50" charset="-128"/>
              </a:rPr>
              <a:t>：</a:t>
            </a:r>
            <a:r>
              <a:rPr lang="en-US" altLang="ja-JP" sz="2000" b="1" dirty="0">
                <a:latin typeface="HGPｺﾞｼｯｸM" panose="020B0600000000000000" pitchFamily="50" charset="-128"/>
                <a:ea typeface="HGPｺﾞｼｯｸM" panose="020B0600000000000000" pitchFamily="50" charset="-128"/>
              </a:rPr>
              <a:t>3</a:t>
            </a:r>
            <a:r>
              <a:rPr lang="en-US" altLang="ja-JP" sz="2000" b="1" dirty="0" smtClean="0">
                <a:latin typeface="HGPｺﾞｼｯｸM" panose="020B0600000000000000" pitchFamily="50" charset="-128"/>
                <a:ea typeface="HGPｺﾞｼｯｸM" panose="020B0600000000000000" pitchFamily="50" charset="-128"/>
              </a:rPr>
              <a:t>0</a:t>
            </a:r>
            <a:r>
              <a:rPr lang="ja-JP" altLang="en-US" sz="2000" b="1" dirty="0">
                <a:latin typeface="HGPｺﾞｼｯｸM" panose="020B0600000000000000" pitchFamily="50" charset="-128"/>
                <a:ea typeface="HGPｺﾞｼｯｸM" panose="020B0600000000000000" pitchFamily="50" charset="-128"/>
              </a:rPr>
              <a:t>～</a:t>
            </a:r>
            <a:r>
              <a:rPr lang="en-US" altLang="ja-JP" sz="2000" b="1" dirty="0">
                <a:latin typeface="HGPｺﾞｼｯｸM" panose="020B0600000000000000" pitchFamily="50" charset="-128"/>
                <a:ea typeface="HGPｺﾞｼｯｸM" panose="020B0600000000000000" pitchFamily="50" charset="-128"/>
              </a:rPr>
              <a:t>15</a:t>
            </a:r>
            <a:r>
              <a:rPr lang="ja-JP" altLang="en-US" sz="2000" b="1" dirty="0" smtClean="0">
                <a:latin typeface="HGPｺﾞｼｯｸM" panose="020B0600000000000000" pitchFamily="50" charset="-128"/>
                <a:ea typeface="HGPｺﾞｼｯｸM" panose="020B0600000000000000" pitchFamily="50" charset="-128"/>
              </a:rPr>
              <a:t>：</a:t>
            </a:r>
            <a:r>
              <a:rPr lang="en-US" altLang="ja-JP" sz="2000" b="1" dirty="0">
                <a:latin typeface="HGPｺﾞｼｯｸM" panose="020B0600000000000000" pitchFamily="50" charset="-128"/>
                <a:ea typeface="HGPｺﾞｼｯｸM" panose="020B0600000000000000" pitchFamily="50" charset="-128"/>
              </a:rPr>
              <a:t>0</a:t>
            </a:r>
            <a:r>
              <a:rPr lang="en-US" altLang="ja-JP" sz="2000" b="1" dirty="0" smtClean="0">
                <a:latin typeface="HGPｺﾞｼｯｸM" panose="020B0600000000000000" pitchFamily="50" charset="-128"/>
                <a:ea typeface="HGPｺﾞｼｯｸM" panose="020B0600000000000000" pitchFamily="50" charset="-128"/>
              </a:rPr>
              <a:t>0</a:t>
            </a:r>
            <a:r>
              <a:rPr lang="ja-JP" altLang="en-US" sz="2000" b="1" dirty="0" smtClean="0">
                <a:latin typeface="HGPｺﾞｼｯｸM" panose="020B0600000000000000" pitchFamily="50" charset="-128"/>
                <a:ea typeface="HGPｺﾞｼｯｸM" panose="020B0600000000000000" pitchFamily="50" charset="-128"/>
              </a:rPr>
              <a:t>（受付</a:t>
            </a:r>
            <a:r>
              <a:rPr lang="en-US" altLang="ja-JP" sz="2000" b="1" dirty="0" smtClean="0">
                <a:latin typeface="HGPｺﾞｼｯｸM" panose="020B0600000000000000" pitchFamily="50" charset="-128"/>
                <a:ea typeface="HGPｺﾞｼｯｸM" panose="020B0600000000000000" pitchFamily="50" charset="-128"/>
              </a:rPr>
              <a:t>13</a:t>
            </a:r>
            <a:r>
              <a:rPr lang="ja-JP" altLang="en-US" sz="2000" b="1" dirty="0" smtClean="0">
                <a:latin typeface="HGPｺﾞｼｯｸM" panose="020B0600000000000000" pitchFamily="50" charset="-128"/>
                <a:ea typeface="HGPｺﾞｼｯｸM" panose="020B0600000000000000" pitchFamily="50" charset="-128"/>
              </a:rPr>
              <a:t>：</a:t>
            </a:r>
            <a:r>
              <a:rPr lang="en-US" altLang="ja-JP" sz="2000" b="1" dirty="0" smtClean="0">
                <a:latin typeface="HGPｺﾞｼｯｸM" panose="020B0600000000000000" pitchFamily="50" charset="-128"/>
                <a:ea typeface="HGPｺﾞｼｯｸM" panose="020B0600000000000000" pitchFamily="50" charset="-128"/>
              </a:rPr>
              <a:t>00</a:t>
            </a:r>
            <a:r>
              <a:rPr lang="ja-JP" altLang="en-US" sz="2000" b="1" dirty="0" smtClean="0">
                <a:latin typeface="HGPｺﾞｼｯｸM" panose="020B0600000000000000" pitchFamily="50" charset="-128"/>
                <a:ea typeface="HGPｺﾞｼｯｸM" panose="020B0600000000000000" pitchFamily="50" charset="-128"/>
              </a:rPr>
              <a:t>）</a:t>
            </a:r>
            <a:endParaRPr lang="en-US" altLang="ja-JP" sz="2000" b="1" dirty="0">
              <a:latin typeface="HGPｺﾞｼｯｸM" panose="020B0600000000000000" pitchFamily="50" charset="-128"/>
              <a:ea typeface="HGPｺﾞｼｯｸM" panose="020B0600000000000000" pitchFamily="50" charset="-128"/>
            </a:endParaRPr>
          </a:p>
          <a:p>
            <a:r>
              <a:rPr lang="ja-JP" altLang="en-US" sz="1800" b="1" dirty="0" smtClean="0"/>
              <a:t>場所：ジェフリー</a:t>
            </a:r>
            <a:r>
              <a:rPr lang="ja-JP" altLang="en-US" sz="1800" b="1" dirty="0" err="1" smtClean="0"/>
              <a:t>すずか　</a:t>
            </a:r>
            <a:r>
              <a:rPr lang="ja-JP" altLang="en-US" sz="2000" b="1" dirty="0" err="1" smtClean="0"/>
              <a:t>　</a:t>
            </a:r>
            <a:r>
              <a:rPr lang="ja-JP" altLang="en-US" sz="1100" b="1" dirty="0" smtClean="0"/>
              <a:t>（鈴鹿市神戸</a:t>
            </a:r>
            <a:r>
              <a:rPr lang="en-US" altLang="ja-JP" sz="1100" b="1" dirty="0" smtClean="0"/>
              <a:t>2</a:t>
            </a:r>
            <a:r>
              <a:rPr lang="ja-JP" altLang="en-US" sz="1100" b="1" dirty="0" smtClean="0"/>
              <a:t>丁目</a:t>
            </a:r>
            <a:r>
              <a:rPr lang="en-US" altLang="ja-JP" sz="1100" b="1" dirty="0" smtClean="0"/>
              <a:t>15-18</a:t>
            </a:r>
            <a:r>
              <a:rPr lang="ja-JP" altLang="en-US" sz="1100" b="1" dirty="0" smtClean="0"/>
              <a:t>）</a:t>
            </a:r>
            <a:endParaRPr lang="en-US" altLang="ja-JP" sz="1400" b="1" dirty="0" smtClean="0"/>
          </a:p>
        </p:txBody>
      </p:sp>
      <p:graphicFrame>
        <p:nvGraphicFramePr>
          <p:cNvPr id="3" name="表 2"/>
          <p:cNvGraphicFramePr>
            <a:graphicFrameLocks noGrp="1"/>
          </p:cNvGraphicFramePr>
          <p:nvPr>
            <p:extLst>
              <p:ext uri="{D42A27DB-BD31-4B8C-83A1-F6EECF244321}">
                <p14:modId xmlns:p14="http://schemas.microsoft.com/office/powerpoint/2010/main" val="11828910"/>
              </p:ext>
            </p:extLst>
          </p:nvPr>
        </p:nvGraphicFramePr>
        <p:xfrm>
          <a:off x="602142" y="5278378"/>
          <a:ext cx="6117461" cy="1894291"/>
        </p:xfrm>
        <a:graphic>
          <a:graphicData uri="http://schemas.openxmlformats.org/drawingml/2006/table">
            <a:tbl>
              <a:tblPr firstRow="1" bandRow="1">
                <a:tableStyleId>{5940675A-B579-460E-94D1-54222C63F5DA}</a:tableStyleId>
              </a:tblPr>
              <a:tblGrid>
                <a:gridCol w="2185113">
                  <a:extLst>
                    <a:ext uri="{9D8B030D-6E8A-4147-A177-3AD203B41FA5}">
                      <a16:colId xmlns:a16="http://schemas.microsoft.com/office/drawing/2014/main" val="20000"/>
                    </a:ext>
                  </a:extLst>
                </a:gridCol>
                <a:gridCol w="2000520">
                  <a:extLst>
                    <a:ext uri="{9D8B030D-6E8A-4147-A177-3AD203B41FA5}">
                      <a16:colId xmlns:a16="http://schemas.microsoft.com/office/drawing/2014/main" val="20001"/>
                    </a:ext>
                  </a:extLst>
                </a:gridCol>
                <a:gridCol w="1931828">
                  <a:extLst>
                    <a:ext uri="{9D8B030D-6E8A-4147-A177-3AD203B41FA5}">
                      <a16:colId xmlns:a16="http://schemas.microsoft.com/office/drawing/2014/main" val="20002"/>
                    </a:ext>
                  </a:extLst>
                </a:gridCol>
              </a:tblGrid>
              <a:tr h="338523">
                <a:tc>
                  <a:txBody>
                    <a:bodyPr/>
                    <a:lstStyle/>
                    <a:p>
                      <a:pPr algn="ctr"/>
                      <a:r>
                        <a:rPr kumimoji="1" lang="ja-JP" altLang="en-US" dirty="0" smtClean="0"/>
                        <a:t>お名前</a:t>
                      </a:r>
                      <a:endParaRPr kumimoji="1" lang="ja-JP" altLang="en-US" dirty="0"/>
                    </a:p>
                  </a:txBody>
                  <a:tcPr/>
                </a:tc>
                <a:tc>
                  <a:txBody>
                    <a:bodyPr/>
                    <a:lstStyle/>
                    <a:p>
                      <a:pPr algn="ctr"/>
                      <a:r>
                        <a:rPr kumimoji="1" lang="ja-JP" altLang="en-US" sz="1400" dirty="0" smtClean="0"/>
                        <a:t>所属</a:t>
                      </a:r>
                      <a:endParaRPr kumimoji="1" lang="ja-JP" altLang="en-US" sz="1400" dirty="0"/>
                    </a:p>
                  </a:txBody>
                  <a:tcPr/>
                </a:tc>
                <a:tc>
                  <a:txBody>
                    <a:bodyPr/>
                    <a:lstStyle/>
                    <a:p>
                      <a:pPr algn="ctr"/>
                      <a:r>
                        <a:rPr kumimoji="1" lang="ja-JP" altLang="en-US" sz="900" dirty="0" smtClean="0"/>
                        <a:t>当てはまるもの○をしてください</a:t>
                      </a:r>
                      <a:endParaRPr kumimoji="1" lang="ja-JP" altLang="en-US" sz="900" dirty="0"/>
                    </a:p>
                  </a:txBody>
                  <a:tcPr/>
                </a:tc>
                <a:extLst>
                  <a:ext uri="{0D108BD9-81ED-4DB2-BD59-A6C34878D82A}">
                    <a16:rowId xmlns:a16="http://schemas.microsoft.com/office/drawing/2014/main" val="10000"/>
                  </a:ext>
                </a:extLst>
              </a:tr>
              <a:tr h="388942">
                <a:tc>
                  <a:txBody>
                    <a:bodyPr/>
                    <a:lstStyle/>
                    <a:p>
                      <a:endParaRPr kumimoji="1" lang="ja-JP" altLang="en-US" dirty="0"/>
                    </a:p>
                  </a:txBody>
                  <a:tcPr/>
                </a:tc>
                <a:tc>
                  <a:txBody>
                    <a:bodyPr/>
                    <a:lstStyle/>
                    <a:p>
                      <a:pPr marL="0" marR="0" lvl="0" indent="0" algn="l" defTabSz="388757" rtl="0" eaLnBrk="1" fontAlgn="auto" latinLnBrk="0" hangingPunct="1">
                        <a:lnSpc>
                          <a:spcPct val="100000"/>
                        </a:lnSpc>
                        <a:spcBef>
                          <a:spcPts val="0"/>
                        </a:spcBef>
                        <a:spcAft>
                          <a:spcPts val="0"/>
                        </a:spcAft>
                        <a:buClrTx/>
                        <a:buSzTx/>
                        <a:buFontTx/>
                        <a:buNone/>
                        <a:tabLst/>
                        <a:defRPr/>
                      </a:pPr>
                      <a:endParaRPr kumimoji="1" lang="ja-JP" altLang="en-US" sz="1400" dirty="0" smtClean="0"/>
                    </a:p>
                  </a:txBody>
                  <a:tcPr/>
                </a:tc>
                <a:tc>
                  <a:txBody>
                    <a:bodyPr/>
                    <a:lstStyle/>
                    <a:p>
                      <a:pPr marL="0" marR="0" lvl="0" indent="0" algn="l" defTabSz="388757" rtl="0" eaLnBrk="1" fontAlgn="auto" latinLnBrk="0" hangingPunct="1">
                        <a:lnSpc>
                          <a:spcPct val="100000"/>
                        </a:lnSpc>
                        <a:spcBef>
                          <a:spcPts val="0"/>
                        </a:spcBef>
                        <a:spcAft>
                          <a:spcPts val="0"/>
                        </a:spcAft>
                        <a:buClrTx/>
                        <a:buSzTx/>
                        <a:buFontTx/>
                        <a:buNone/>
                        <a:tabLst/>
                        <a:defRPr/>
                      </a:pPr>
                      <a:r>
                        <a:rPr kumimoji="1" lang="ja-JP" altLang="en-US" sz="1400" dirty="0" smtClean="0"/>
                        <a:t>当事者・支援者</a:t>
                      </a:r>
                    </a:p>
                  </a:txBody>
                  <a:tcPr/>
                </a:tc>
                <a:extLst>
                  <a:ext uri="{0D108BD9-81ED-4DB2-BD59-A6C34878D82A}">
                    <a16:rowId xmlns:a16="http://schemas.microsoft.com/office/drawing/2014/main" val="10001"/>
                  </a:ext>
                </a:extLst>
              </a:tr>
              <a:tr h="388942">
                <a:tc>
                  <a:txBody>
                    <a:bodyPr/>
                    <a:lstStyle/>
                    <a:p>
                      <a:endParaRPr kumimoji="1" lang="ja-JP" altLang="en-US"/>
                    </a:p>
                  </a:txBody>
                  <a:tcPr/>
                </a:tc>
                <a:tc>
                  <a:txBody>
                    <a:bodyPr/>
                    <a:lstStyle/>
                    <a:p>
                      <a:pPr marL="0" marR="0" lvl="0" indent="0" algn="l" defTabSz="388757" rtl="0" eaLnBrk="1" fontAlgn="auto" latinLnBrk="0" hangingPunct="1">
                        <a:lnSpc>
                          <a:spcPct val="100000"/>
                        </a:lnSpc>
                        <a:spcBef>
                          <a:spcPts val="0"/>
                        </a:spcBef>
                        <a:spcAft>
                          <a:spcPts val="0"/>
                        </a:spcAft>
                        <a:buClrTx/>
                        <a:buSzTx/>
                        <a:buFontTx/>
                        <a:buNone/>
                        <a:tabLst/>
                        <a:defRPr/>
                      </a:pPr>
                      <a:endParaRPr kumimoji="1" lang="ja-JP" altLang="en-US" sz="1400" dirty="0" smtClean="0"/>
                    </a:p>
                  </a:txBody>
                  <a:tcPr/>
                </a:tc>
                <a:tc>
                  <a:txBody>
                    <a:bodyPr/>
                    <a:lstStyle/>
                    <a:p>
                      <a:pPr marL="0" marR="0" lvl="0" indent="0" algn="l" defTabSz="388757" rtl="0" eaLnBrk="1" fontAlgn="auto" latinLnBrk="0" hangingPunct="1">
                        <a:lnSpc>
                          <a:spcPct val="100000"/>
                        </a:lnSpc>
                        <a:spcBef>
                          <a:spcPts val="0"/>
                        </a:spcBef>
                        <a:spcAft>
                          <a:spcPts val="0"/>
                        </a:spcAft>
                        <a:buClrTx/>
                        <a:buSzTx/>
                        <a:buFontTx/>
                        <a:buNone/>
                        <a:tabLst/>
                        <a:defRPr/>
                      </a:pPr>
                      <a:r>
                        <a:rPr kumimoji="1" lang="ja-JP" altLang="en-US" sz="1400" dirty="0" smtClean="0"/>
                        <a:t>当事者・支援者</a:t>
                      </a:r>
                    </a:p>
                  </a:txBody>
                  <a:tcPr/>
                </a:tc>
                <a:extLst>
                  <a:ext uri="{0D108BD9-81ED-4DB2-BD59-A6C34878D82A}">
                    <a16:rowId xmlns:a16="http://schemas.microsoft.com/office/drawing/2014/main" val="10002"/>
                  </a:ext>
                </a:extLst>
              </a:tr>
              <a:tr h="388942">
                <a:tc>
                  <a:txBody>
                    <a:bodyPr/>
                    <a:lstStyle/>
                    <a:p>
                      <a:endParaRPr kumimoji="1" lang="ja-JP" altLang="en-US"/>
                    </a:p>
                  </a:txBody>
                  <a:tcPr/>
                </a:tc>
                <a:tc>
                  <a:txBody>
                    <a:bodyPr/>
                    <a:lstStyle/>
                    <a:p>
                      <a:pPr marL="0" marR="0" lvl="0" indent="0" algn="l" defTabSz="388757" rtl="0" eaLnBrk="1" fontAlgn="auto" latinLnBrk="0" hangingPunct="1">
                        <a:lnSpc>
                          <a:spcPct val="100000"/>
                        </a:lnSpc>
                        <a:spcBef>
                          <a:spcPts val="0"/>
                        </a:spcBef>
                        <a:spcAft>
                          <a:spcPts val="0"/>
                        </a:spcAft>
                        <a:buClrTx/>
                        <a:buSzTx/>
                        <a:buFontTx/>
                        <a:buNone/>
                        <a:tabLst/>
                        <a:defRPr/>
                      </a:pPr>
                      <a:endParaRPr kumimoji="1" lang="ja-JP" altLang="en-US" sz="1400" dirty="0" smtClean="0"/>
                    </a:p>
                  </a:txBody>
                  <a:tcPr/>
                </a:tc>
                <a:tc>
                  <a:txBody>
                    <a:bodyPr/>
                    <a:lstStyle/>
                    <a:p>
                      <a:pPr marL="0" marR="0" lvl="0" indent="0" algn="l" defTabSz="388757" rtl="0" eaLnBrk="1" fontAlgn="auto" latinLnBrk="0" hangingPunct="1">
                        <a:lnSpc>
                          <a:spcPct val="100000"/>
                        </a:lnSpc>
                        <a:spcBef>
                          <a:spcPts val="0"/>
                        </a:spcBef>
                        <a:spcAft>
                          <a:spcPts val="0"/>
                        </a:spcAft>
                        <a:buClrTx/>
                        <a:buSzTx/>
                        <a:buFontTx/>
                        <a:buNone/>
                        <a:tabLst/>
                        <a:defRPr/>
                      </a:pPr>
                      <a:r>
                        <a:rPr kumimoji="1" lang="ja-JP" altLang="en-US" sz="1400" dirty="0" smtClean="0"/>
                        <a:t>当事者・支援者</a:t>
                      </a:r>
                    </a:p>
                  </a:txBody>
                  <a:tcPr/>
                </a:tc>
                <a:extLst>
                  <a:ext uri="{0D108BD9-81ED-4DB2-BD59-A6C34878D82A}">
                    <a16:rowId xmlns:a16="http://schemas.microsoft.com/office/drawing/2014/main" val="10003"/>
                  </a:ext>
                </a:extLst>
              </a:tr>
              <a:tr h="388942">
                <a:tc>
                  <a:txBody>
                    <a:bodyPr/>
                    <a:lstStyle/>
                    <a:p>
                      <a:endParaRPr kumimoji="1" lang="ja-JP" altLang="en-US"/>
                    </a:p>
                  </a:txBody>
                  <a:tcPr/>
                </a:tc>
                <a:tc>
                  <a:txBody>
                    <a:bodyPr/>
                    <a:lstStyle/>
                    <a:p>
                      <a:pPr marL="0" marR="0" lvl="0" indent="0" algn="l" defTabSz="388757" rtl="0" eaLnBrk="1" fontAlgn="auto" latinLnBrk="0" hangingPunct="1">
                        <a:lnSpc>
                          <a:spcPct val="100000"/>
                        </a:lnSpc>
                        <a:spcBef>
                          <a:spcPts val="0"/>
                        </a:spcBef>
                        <a:spcAft>
                          <a:spcPts val="0"/>
                        </a:spcAft>
                        <a:buClrTx/>
                        <a:buSzTx/>
                        <a:buFontTx/>
                        <a:buNone/>
                        <a:tabLst/>
                        <a:defRPr/>
                      </a:pPr>
                      <a:endParaRPr kumimoji="1" lang="ja-JP" altLang="en-US" sz="1400" dirty="0" smtClean="0"/>
                    </a:p>
                  </a:txBody>
                  <a:tcPr/>
                </a:tc>
                <a:tc>
                  <a:txBody>
                    <a:bodyPr/>
                    <a:lstStyle/>
                    <a:p>
                      <a:pPr marL="0" marR="0" lvl="0" indent="0" algn="l" defTabSz="388757" rtl="0" eaLnBrk="1" fontAlgn="auto" latinLnBrk="0" hangingPunct="1">
                        <a:lnSpc>
                          <a:spcPct val="100000"/>
                        </a:lnSpc>
                        <a:spcBef>
                          <a:spcPts val="0"/>
                        </a:spcBef>
                        <a:spcAft>
                          <a:spcPts val="0"/>
                        </a:spcAft>
                        <a:buClrTx/>
                        <a:buSzTx/>
                        <a:buFontTx/>
                        <a:buNone/>
                        <a:tabLst/>
                        <a:defRPr/>
                      </a:pPr>
                      <a:r>
                        <a:rPr kumimoji="1" lang="ja-JP" altLang="en-US" sz="1400" dirty="0" smtClean="0"/>
                        <a:t>当事者・支援者</a:t>
                      </a:r>
                    </a:p>
                  </a:txBody>
                  <a:tcPr/>
                </a:tc>
                <a:extLst>
                  <a:ext uri="{0D108BD9-81ED-4DB2-BD59-A6C34878D82A}">
                    <a16:rowId xmlns:a16="http://schemas.microsoft.com/office/drawing/2014/main" val="10004"/>
                  </a:ext>
                </a:extLst>
              </a:tr>
            </a:tbl>
          </a:graphicData>
        </a:graphic>
      </p:graphicFrame>
      <p:sp>
        <p:nvSpPr>
          <p:cNvPr id="4" name="テキスト ボックス 3"/>
          <p:cNvSpPr txBox="1"/>
          <p:nvPr/>
        </p:nvSpPr>
        <p:spPr>
          <a:xfrm>
            <a:off x="380774" y="2464074"/>
            <a:ext cx="3090930" cy="1015663"/>
          </a:xfrm>
          <a:prstGeom prst="rect">
            <a:avLst/>
          </a:prstGeom>
          <a:noFill/>
        </p:spPr>
        <p:txBody>
          <a:bodyPr wrap="square" rtlCol="0">
            <a:spAutoFit/>
          </a:bodyPr>
          <a:lstStyle/>
          <a:p>
            <a:r>
              <a:rPr kumimoji="1" lang="ja-JP" altLang="en-US" sz="1200" dirty="0" smtClean="0">
                <a:latin typeface="+mn-ea"/>
              </a:rPr>
              <a:t>発信者氏名</a:t>
            </a:r>
            <a:endParaRPr kumimoji="1" lang="en-US" altLang="ja-JP" sz="1200" dirty="0" smtClean="0">
              <a:latin typeface="+mn-ea"/>
            </a:endParaRPr>
          </a:p>
          <a:p>
            <a:r>
              <a:rPr kumimoji="1" lang="ja-JP" altLang="en-US" sz="1200" dirty="0" smtClean="0">
                <a:latin typeface="+mn-ea"/>
              </a:rPr>
              <a:t>　　</a:t>
            </a:r>
            <a:endParaRPr kumimoji="1" lang="en-US" altLang="ja-JP" sz="1200" dirty="0" smtClean="0">
              <a:latin typeface="+mn-ea"/>
            </a:endParaRPr>
          </a:p>
          <a:p>
            <a:r>
              <a:rPr lang="ja-JP" altLang="en-US" sz="1200" dirty="0" smtClean="0">
                <a:latin typeface="+mn-ea"/>
              </a:rPr>
              <a:t>所属</a:t>
            </a:r>
            <a:endParaRPr lang="en-US" altLang="ja-JP" sz="1200" dirty="0" smtClean="0">
              <a:latin typeface="+mn-ea"/>
            </a:endParaRPr>
          </a:p>
          <a:p>
            <a:endParaRPr lang="en-US" altLang="ja-JP" sz="1200" dirty="0" smtClean="0">
              <a:latin typeface="+mn-ea"/>
            </a:endParaRPr>
          </a:p>
          <a:p>
            <a:r>
              <a:rPr lang="ja-JP" altLang="en-US" sz="1200" dirty="0" smtClean="0">
                <a:latin typeface="+mn-ea"/>
              </a:rPr>
              <a:t>連絡先</a:t>
            </a:r>
            <a:endParaRPr kumimoji="1" lang="ja-JP" altLang="en-US" sz="1200" dirty="0">
              <a:latin typeface="+mn-ea"/>
            </a:endParaRPr>
          </a:p>
        </p:txBody>
      </p:sp>
      <p:cxnSp>
        <p:nvCxnSpPr>
          <p:cNvPr id="5" name="直線コネクタ 4"/>
          <p:cNvCxnSpPr/>
          <p:nvPr/>
        </p:nvCxnSpPr>
        <p:spPr>
          <a:xfrm>
            <a:off x="1499111" y="3526715"/>
            <a:ext cx="3876220" cy="118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flipV="1">
            <a:off x="1450860" y="2746842"/>
            <a:ext cx="3924471" cy="75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flipV="1">
            <a:off x="1474985" y="3132781"/>
            <a:ext cx="3924471" cy="155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2076450" y="7645439"/>
            <a:ext cx="5413978" cy="338554"/>
          </a:xfrm>
          <a:prstGeom prst="rect">
            <a:avLst/>
          </a:prstGeom>
          <a:noFill/>
        </p:spPr>
        <p:txBody>
          <a:bodyPr wrap="square" rtlCol="0">
            <a:spAutoFit/>
          </a:bodyPr>
          <a:lstStyle/>
          <a:p>
            <a:r>
              <a:rPr kumimoji="1" lang="ja-JP" altLang="en-US" sz="1600" b="1" u="sng" dirty="0" smtClean="0"/>
              <a:t>お申込みは平成</a:t>
            </a:r>
            <a:r>
              <a:rPr lang="en-US" altLang="ja-JP" sz="1600" b="1" u="sng" dirty="0" smtClean="0"/>
              <a:t>3</a:t>
            </a:r>
            <a:r>
              <a:rPr lang="en-US" altLang="ja-JP" sz="1600" b="1" u="sng" dirty="0"/>
              <a:t>1</a:t>
            </a:r>
            <a:r>
              <a:rPr kumimoji="1" lang="ja-JP" altLang="en-US" sz="1600" b="1" u="sng" dirty="0" smtClean="0"/>
              <a:t>年</a:t>
            </a:r>
            <a:r>
              <a:rPr lang="en-US" altLang="ja-JP" sz="1600" b="1" u="sng" dirty="0"/>
              <a:t>2</a:t>
            </a:r>
            <a:r>
              <a:rPr kumimoji="1" lang="ja-JP" altLang="en-US" sz="1600" b="1" u="sng" dirty="0" smtClean="0"/>
              <a:t>月</a:t>
            </a:r>
            <a:r>
              <a:rPr lang="en-US" altLang="ja-JP" sz="1600" b="1" u="sng" dirty="0" smtClean="0"/>
              <a:t>27</a:t>
            </a:r>
            <a:r>
              <a:rPr kumimoji="1" lang="ja-JP" altLang="en-US" sz="1600" b="1" u="sng" dirty="0" smtClean="0"/>
              <a:t>日</a:t>
            </a:r>
            <a:r>
              <a:rPr kumimoji="1" lang="en-US" altLang="ja-JP" sz="1600" b="1" u="sng" dirty="0" smtClean="0"/>
              <a:t>(</a:t>
            </a:r>
            <a:r>
              <a:rPr lang="ja-JP" altLang="en-US" sz="1600" b="1" u="sng" dirty="0" smtClean="0"/>
              <a:t>水</a:t>
            </a:r>
            <a:r>
              <a:rPr kumimoji="1" lang="ja-JP" altLang="en-US" sz="1600" b="1" u="sng" dirty="0" smtClean="0"/>
              <a:t>）</a:t>
            </a:r>
            <a:r>
              <a:rPr kumimoji="1" lang="en-US" altLang="ja-JP" sz="1600" b="1" u="sng" dirty="0" smtClean="0"/>
              <a:t>13</a:t>
            </a:r>
            <a:r>
              <a:rPr kumimoji="1" lang="ja-JP" altLang="en-US" sz="1600" b="1" u="sng" dirty="0" smtClean="0"/>
              <a:t>時までにお願いします。</a:t>
            </a:r>
            <a:endParaRPr kumimoji="1" lang="ja-JP" altLang="en-US" sz="1600" b="1" u="sng" dirty="0"/>
          </a:p>
        </p:txBody>
      </p:sp>
      <p:sp>
        <p:nvSpPr>
          <p:cNvPr id="11" name="テキスト ボックス 10"/>
          <p:cNvSpPr txBox="1"/>
          <p:nvPr/>
        </p:nvSpPr>
        <p:spPr>
          <a:xfrm>
            <a:off x="585047" y="8286507"/>
            <a:ext cx="6643867" cy="1369606"/>
          </a:xfrm>
          <a:prstGeom prst="rect">
            <a:avLst/>
          </a:prstGeom>
          <a:noFill/>
        </p:spPr>
        <p:txBody>
          <a:bodyPr wrap="square" rtlCol="0">
            <a:spAutoFit/>
          </a:bodyPr>
          <a:lstStyle/>
          <a:p>
            <a:r>
              <a:rPr lang="ja-JP" altLang="en-US" sz="1100" dirty="0"/>
              <a:t>〇研修受講決定のお知らせはいたしません。</a:t>
            </a:r>
          </a:p>
          <a:p>
            <a:r>
              <a:rPr lang="ja-JP" altLang="en-US" sz="1100" dirty="0"/>
              <a:t>〇定員を超えてからの申し込みについてのみ、参加できない旨のご連絡をいたします。</a:t>
            </a:r>
          </a:p>
          <a:p>
            <a:r>
              <a:rPr lang="ja-JP" altLang="en-US" sz="1100" dirty="0"/>
              <a:t>〇天災等により、研修を中止する場合は、</a:t>
            </a:r>
            <a:r>
              <a:rPr lang="ja-JP" altLang="en-US" sz="1100" dirty="0" smtClean="0"/>
              <a:t>平成</a:t>
            </a:r>
            <a:r>
              <a:rPr lang="en-US" altLang="ja-JP" sz="1100" dirty="0" smtClean="0"/>
              <a:t>3</a:t>
            </a:r>
            <a:r>
              <a:rPr lang="en-US" altLang="ja-JP" sz="1100" dirty="0"/>
              <a:t>1</a:t>
            </a:r>
            <a:r>
              <a:rPr lang="ja-JP" altLang="en-US" sz="1100" dirty="0" smtClean="0"/>
              <a:t>年</a:t>
            </a:r>
            <a:r>
              <a:rPr lang="en-US" altLang="ja-JP" sz="1100" dirty="0" smtClean="0"/>
              <a:t>2</a:t>
            </a:r>
            <a:r>
              <a:rPr lang="ja-JP" altLang="en-US" sz="1100" dirty="0" smtClean="0"/>
              <a:t>月</a:t>
            </a:r>
            <a:r>
              <a:rPr lang="en-US" altLang="ja-JP" sz="1100" dirty="0" smtClean="0"/>
              <a:t>27</a:t>
            </a:r>
            <a:r>
              <a:rPr lang="ja-JP" altLang="en-US" sz="1100" dirty="0" smtClean="0"/>
              <a:t>日</a:t>
            </a:r>
            <a:r>
              <a:rPr lang="en-US" altLang="ja-JP" sz="1100" dirty="0" smtClean="0"/>
              <a:t>16</a:t>
            </a:r>
            <a:r>
              <a:rPr lang="ja-JP" altLang="en-US" sz="1100" dirty="0" smtClean="0"/>
              <a:t>時</a:t>
            </a:r>
            <a:r>
              <a:rPr lang="ja-JP" altLang="en-US" sz="1100" dirty="0"/>
              <a:t>ごろまでに連絡させていただきます。</a:t>
            </a:r>
          </a:p>
          <a:p>
            <a:r>
              <a:rPr lang="ja-JP" altLang="en-US" sz="1100" dirty="0"/>
              <a:t>〇記載内容以外で不明瞭な点等ございましたら障害者総合相談支援センターあい担当者までご連絡ください</a:t>
            </a:r>
            <a:r>
              <a:rPr lang="ja-JP" altLang="en-US" sz="1100" dirty="0" smtClean="0"/>
              <a:t>。</a:t>
            </a:r>
            <a:endParaRPr lang="en-US" altLang="ja-JP" sz="1100" dirty="0" smtClean="0"/>
          </a:p>
          <a:p>
            <a:endParaRPr lang="ja-JP" altLang="en-US" sz="1100" dirty="0"/>
          </a:p>
          <a:p>
            <a:r>
              <a:rPr lang="en-US" altLang="ja-JP" sz="1400" dirty="0" smtClean="0"/>
              <a:t>【</a:t>
            </a:r>
            <a:r>
              <a:rPr lang="ja-JP" altLang="en-US" sz="1400" dirty="0" smtClean="0"/>
              <a:t>お問い合わせ先</a:t>
            </a:r>
            <a:r>
              <a:rPr lang="en-US" altLang="ja-JP" sz="1400" dirty="0" smtClean="0"/>
              <a:t>】</a:t>
            </a:r>
            <a:r>
              <a:rPr lang="ja-JP" altLang="en-US" sz="1400" dirty="0" smtClean="0"/>
              <a:t>　障害者</a:t>
            </a:r>
            <a:r>
              <a:rPr lang="ja-JP" altLang="en-US" sz="1400" dirty="0"/>
              <a:t>総合相談支援センターあい</a:t>
            </a:r>
          </a:p>
          <a:p>
            <a:r>
              <a:rPr lang="ja-JP" altLang="en-US" sz="1400" dirty="0" smtClean="0"/>
              <a:t>　　　　　　　　</a:t>
            </a:r>
            <a:r>
              <a:rPr lang="ja-JP" altLang="en-US" sz="1400" dirty="0"/>
              <a:t>　</a:t>
            </a:r>
            <a:r>
              <a:rPr lang="ja-JP" altLang="en-US" sz="1400" dirty="0" smtClean="0"/>
              <a:t>　　　　　</a:t>
            </a:r>
            <a:r>
              <a:rPr lang="en-US" altLang="ja-JP" sz="1400" dirty="0" smtClean="0"/>
              <a:t>TEL</a:t>
            </a:r>
            <a:r>
              <a:rPr lang="ja-JP" altLang="en-US" sz="1400" dirty="0"/>
              <a:t>：</a:t>
            </a:r>
            <a:r>
              <a:rPr lang="en-US" altLang="ja-JP" sz="1400" dirty="0" smtClean="0"/>
              <a:t>059-381-1035</a:t>
            </a:r>
            <a:r>
              <a:rPr lang="ja-JP" altLang="en-US" sz="1400" dirty="0" smtClean="0"/>
              <a:t>　　　　　　　　　　担当</a:t>
            </a:r>
            <a:r>
              <a:rPr lang="ja-JP" altLang="en-US" sz="1400" dirty="0"/>
              <a:t>：</a:t>
            </a:r>
            <a:r>
              <a:rPr lang="ja-JP" altLang="en-US" sz="1400" dirty="0" smtClean="0"/>
              <a:t>南川・北岡・八太・園田</a:t>
            </a:r>
            <a:endParaRPr kumimoji="1" lang="ja-JP" altLang="en-US" sz="1100" dirty="0"/>
          </a:p>
        </p:txBody>
      </p:sp>
      <p:sp>
        <p:nvSpPr>
          <p:cNvPr id="9" name="テキスト ボックス 8"/>
          <p:cNvSpPr txBox="1"/>
          <p:nvPr/>
        </p:nvSpPr>
        <p:spPr>
          <a:xfrm>
            <a:off x="1309069" y="3942940"/>
            <a:ext cx="4703608" cy="1061829"/>
          </a:xfrm>
          <a:prstGeom prst="rect">
            <a:avLst/>
          </a:prstGeom>
          <a:noFill/>
        </p:spPr>
        <p:txBody>
          <a:bodyPr wrap="square" rtlCol="0">
            <a:spAutoFit/>
          </a:bodyPr>
          <a:lstStyle/>
          <a:p>
            <a:r>
              <a:rPr kumimoji="1" lang="ja-JP" altLang="en-US" sz="1200" dirty="0" smtClean="0"/>
              <a:t>ご参加いただける方は、以下にご記入の上、</a:t>
            </a:r>
            <a:r>
              <a:rPr lang="en-US" altLang="ja-JP" sz="1200" dirty="0" smtClean="0"/>
              <a:t>FA</a:t>
            </a:r>
            <a:r>
              <a:rPr lang="en-US" altLang="ja-JP" sz="1200" dirty="0"/>
              <a:t>X</a:t>
            </a:r>
            <a:r>
              <a:rPr kumimoji="1" lang="ja-JP" altLang="en-US" sz="1200" dirty="0" smtClean="0"/>
              <a:t>送信をお願いします。</a:t>
            </a:r>
            <a:endParaRPr kumimoji="1" lang="en-US" altLang="ja-JP" sz="1200" dirty="0" smtClean="0"/>
          </a:p>
          <a:p>
            <a:r>
              <a:rPr kumimoji="1" lang="ja-JP" altLang="en-US" sz="1200" dirty="0" smtClean="0"/>
              <a:t>（</a:t>
            </a:r>
            <a:r>
              <a:rPr kumimoji="1" lang="en-US" altLang="ja-JP" sz="1200" dirty="0" smtClean="0"/>
              <a:t>FAX</a:t>
            </a:r>
            <a:r>
              <a:rPr kumimoji="1" lang="ja-JP" altLang="en-US" sz="1200" dirty="0" smtClean="0"/>
              <a:t>が無い方は</a:t>
            </a:r>
            <a:r>
              <a:rPr lang="ja-JP" altLang="en-US" sz="1200" dirty="0" smtClean="0"/>
              <a:t>お電話で内容をご確認させていただきます。</a:t>
            </a:r>
            <a:endParaRPr kumimoji="1" lang="en-US" altLang="ja-JP" sz="1200" dirty="0" smtClean="0"/>
          </a:p>
          <a:p>
            <a:endParaRPr kumimoji="1" lang="en-US" altLang="ja-JP" sz="600" dirty="0" smtClean="0"/>
          </a:p>
          <a:p>
            <a:r>
              <a:rPr lang="en-US" altLang="ja-JP" sz="1100" dirty="0" smtClean="0"/>
              <a:t>【</a:t>
            </a:r>
            <a:r>
              <a:rPr lang="ja-JP" altLang="en-US" sz="1100" dirty="0" smtClean="0"/>
              <a:t>下記ご記入について</a:t>
            </a:r>
            <a:r>
              <a:rPr lang="en-US" altLang="ja-JP" sz="1100" dirty="0" smtClean="0"/>
              <a:t>】</a:t>
            </a:r>
            <a:r>
              <a:rPr lang="ja-JP" altLang="en-US" sz="1100" dirty="0" smtClean="0"/>
              <a:t>　</a:t>
            </a:r>
            <a:endParaRPr lang="en-US" altLang="ja-JP" sz="1100" dirty="0" smtClean="0"/>
          </a:p>
          <a:p>
            <a:r>
              <a:rPr lang="ja-JP" altLang="en-US" sz="1100" dirty="0" smtClean="0"/>
              <a:t> ・当事者の方でも所属がありましたらご記入下さい。</a:t>
            </a:r>
            <a:endParaRPr lang="en-US" altLang="ja-JP" sz="1100" dirty="0"/>
          </a:p>
          <a:p>
            <a:r>
              <a:rPr lang="ja-JP" altLang="en-US" sz="1100" dirty="0" smtClean="0"/>
              <a:t>・「当事者・支援者」の欄には当てはまるものに○をつけてください。</a:t>
            </a:r>
            <a:endParaRPr kumimoji="1" lang="en-US" altLang="ja-JP" sz="1100" dirty="0" smtClean="0"/>
          </a:p>
        </p:txBody>
      </p:sp>
    </p:spTree>
    <p:extLst>
      <p:ext uri="{BB962C8B-B14F-4D97-AF65-F5344CB8AC3E}">
        <p14:creationId xmlns:p14="http://schemas.microsoft.com/office/powerpoint/2010/main" val="3534617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インテグラル</Template>
  <TotalTime>0</TotalTime>
  <Words>291</Words>
  <Application>Microsoft Office PowerPoint</Application>
  <PresentationFormat>ユーザー設定</PresentationFormat>
  <Paragraphs>71</Paragraphs>
  <Slides>2</Slides>
  <Notes>0</Notes>
  <HiddenSlides>0</HiddenSlides>
  <MMClips>0</MMClips>
  <ScaleCrop>false</ScaleCrop>
  <HeadingPairs>
    <vt:vector size="6" baseType="variant">
      <vt:variant>
        <vt:lpstr>使用されているフォント</vt:lpstr>
      </vt:variant>
      <vt:variant>
        <vt:i4>13</vt:i4>
      </vt:variant>
      <vt:variant>
        <vt:lpstr>テーマ</vt:lpstr>
      </vt:variant>
      <vt:variant>
        <vt:i4>2</vt:i4>
      </vt:variant>
      <vt:variant>
        <vt:lpstr>スライド タイトル</vt:lpstr>
      </vt:variant>
      <vt:variant>
        <vt:i4>2</vt:i4>
      </vt:variant>
    </vt:vector>
  </HeadingPairs>
  <TitlesOfParts>
    <vt:vector size="17" baseType="lpstr">
      <vt:lpstr>AR P丸ゴシック体E</vt:lpstr>
      <vt:lpstr>AR P丸ゴシック体M</vt:lpstr>
      <vt:lpstr>AR丸ゴシック体E</vt:lpstr>
      <vt:lpstr>HGPｺﾞｼｯｸM</vt:lpstr>
      <vt:lpstr>HGS創英角ﾎﾟｯﾌﾟ体</vt:lpstr>
      <vt:lpstr>ＭＳ Ｐゴシック</vt:lpstr>
      <vt:lpstr>ＭＳ Ｐゴシック</vt:lpstr>
      <vt:lpstr>メイリオ</vt:lpstr>
      <vt:lpstr>小塚明朝 Pr6N B</vt:lpstr>
      <vt:lpstr>Arial</vt:lpstr>
      <vt:lpstr>Calibri</vt:lpstr>
      <vt:lpstr>Calibri Light</vt:lpstr>
      <vt:lpstr>Wingdings 2</vt:lpstr>
      <vt:lpstr>HDOfficeLightV0</vt:lpstr>
      <vt:lpstr>1_HDOfficeLightV0</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2013-07-04T11:22:33Z</dcterms:created>
  <dcterms:modified xsi:type="dcterms:W3CDTF">2019-02-22T01:10:53Z</dcterms:modified>
</cp:coreProperties>
</file>