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82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568" autoAdjust="0"/>
    <p:restoredTop sz="83303" autoAdjust="0"/>
  </p:normalViewPr>
  <p:slideViewPr>
    <p:cSldViewPr snapToGrid="0">
      <p:cViewPr varScale="1">
        <p:scale>
          <a:sx n="58" d="100"/>
          <a:sy n="58" d="100"/>
        </p:scale>
        <p:origin x="106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emf"/><Relationship Id="rId1" Type="http://schemas.openxmlformats.org/officeDocument/2006/relationships/image" Target="../media/image1.emf"/><Relationship Id="rId6" Type="http://schemas.openxmlformats.org/officeDocument/2006/relationships/image" Target="../media/image6.emf"/><Relationship Id="rId11" Type="http://schemas.openxmlformats.org/officeDocument/2006/relationships/image" Target="../media/image11.emf"/><Relationship Id="rId5" Type="http://schemas.openxmlformats.org/officeDocument/2006/relationships/image" Target="../media/image5.emf"/><Relationship Id="rId10" Type="http://schemas.openxmlformats.org/officeDocument/2006/relationships/image" Target="../media/image10.emf"/><Relationship Id="rId4" Type="http://schemas.openxmlformats.org/officeDocument/2006/relationships/image" Target="../media/image4.emf"/><Relationship Id="rId9" Type="http://schemas.openxmlformats.org/officeDocument/2006/relationships/image" Target="../media/image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5BE709-F1C7-4275-BC23-4EA815E7B42A}" type="datetimeFigureOut">
              <a:rPr kumimoji="1" lang="ja-JP" altLang="en-US" smtClean="0"/>
              <a:t>2022/3/25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E13606-B907-4B52-87B9-8AB2468C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6896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スライドショーでクリックしたら、次の紙芝居が出てきます。</a:t>
            </a:r>
            <a:endParaRPr kumimoji="1" lang="en-US" altLang="ja-JP" dirty="0" smtClean="0"/>
          </a:p>
          <a:p>
            <a:r>
              <a:rPr kumimoji="1" lang="ja-JP" altLang="en-US" smtClean="0"/>
              <a:t>全部で１２枚あります。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13606-B907-4B52-87B9-8AB2468CA166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0410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3383D-53EB-4975-8EB3-0DC14A9D19CC}" type="datetimeFigureOut">
              <a:rPr kumimoji="1" lang="ja-JP" altLang="en-US" smtClean="0"/>
              <a:t>2022/3/25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C696F-FFA2-4E44-80A5-A7C65374F4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8760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3383D-53EB-4975-8EB3-0DC14A9D19CC}" type="datetimeFigureOut">
              <a:rPr kumimoji="1" lang="ja-JP" altLang="en-US" smtClean="0"/>
              <a:t>2022/3/25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C696F-FFA2-4E44-80A5-A7C65374F4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3164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3383D-53EB-4975-8EB3-0DC14A9D19CC}" type="datetimeFigureOut">
              <a:rPr kumimoji="1" lang="ja-JP" altLang="en-US" smtClean="0"/>
              <a:t>2022/3/25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C696F-FFA2-4E44-80A5-A7C65374F4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4729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3383D-53EB-4975-8EB3-0DC14A9D19CC}" type="datetimeFigureOut">
              <a:rPr kumimoji="1" lang="ja-JP" altLang="en-US" smtClean="0"/>
              <a:t>2022/3/25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C696F-FFA2-4E44-80A5-A7C65374F4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1275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3383D-53EB-4975-8EB3-0DC14A9D19CC}" type="datetimeFigureOut">
              <a:rPr kumimoji="1" lang="ja-JP" altLang="en-US" smtClean="0"/>
              <a:t>2022/3/25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C696F-FFA2-4E44-80A5-A7C65374F4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726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3383D-53EB-4975-8EB3-0DC14A9D19CC}" type="datetimeFigureOut">
              <a:rPr kumimoji="1" lang="ja-JP" altLang="en-US" smtClean="0"/>
              <a:t>2022/3/25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C696F-FFA2-4E44-80A5-A7C65374F4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3138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3383D-53EB-4975-8EB3-0DC14A9D19CC}" type="datetimeFigureOut">
              <a:rPr kumimoji="1" lang="ja-JP" altLang="en-US" smtClean="0"/>
              <a:t>2022/3/25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C696F-FFA2-4E44-80A5-A7C65374F4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7440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3383D-53EB-4975-8EB3-0DC14A9D19CC}" type="datetimeFigureOut">
              <a:rPr kumimoji="1" lang="ja-JP" altLang="en-US" smtClean="0"/>
              <a:t>2022/3/25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C696F-FFA2-4E44-80A5-A7C65374F4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8025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3383D-53EB-4975-8EB3-0DC14A9D19CC}" type="datetimeFigureOut">
              <a:rPr kumimoji="1" lang="ja-JP" altLang="en-US" smtClean="0"/>
              <a:t>2022/3/25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C696F-FFA2-4E44-80A5-A7C65374F4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7071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3383D-53EB-4975-8EB3-0DC14A9D19CC}" type="datetimeFigureOut">
              <a:rPr kumimoji="1" lang="ja-JP" altLang="en-US" smtClean="0"/>
              <a:t>2022/3/25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C696F-FFA2-4E44-80A5-A7C65374F4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5815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3383D-53EB-4975-8EB3-0DC14A9D19CC}" type="datetimeFigureOut">
              <a:rPr kumimoji="1" lang="ja-JP" altLang="en-US" smtClean="0"/>
              <a:t>2022/3/25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C696F-FFA2-4E44-80A5-A7C65374F4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169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3383D-53EB-4975-8EB3-0DC14A9D19CC}" type="datetimeFigureOut">
              <a:rPr kumimoji="1" lang="ja-JP" altLang="en-US" smtClean="0"/>
              <a:t>2022/3/25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CC696F-FFA2-4E44-80A5-A7C65374F4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811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13" Type="http://schemas.openxmlformats.org/officeDocument/2006/relationships/oleObject" Target="../embeddings/oleObject5.bin"/><Relationship Id="rId18" Type="http://schemas.openxmlformats.org/officeDocument/2006/relationships/image" Target="../media/image7.emf"/><Relationship Id="rId26" Type="http://schemas.openxmlformats.org/officeDocument/2006/relationships/image" Target="../media/image11.emf"/><Relationship Id="rId3" Type="http://schemas.openxmlformats.org/officeDocument/2006/relationships/notesSlide" Target="../notesSlides/notesSlide1.xml"/><Relationship Id="rId21" Type="http://schemas.openxmlformats.org/officeDocument/2006/relationships/oleObject" Target="../embeddings/oleObject9.bin"/><Relationship Id="rId7" Type="http://schemas.openxmlformats.org/officeDocument/2006/relationships/oleObject" Target="../embeddings/oleObject2.bin"/><Relationship Id="rId12" Type="http://schemas.openxmlformats.org/officeDocument/2006/relationships/image" Target="../media/image4.emf"/><Relationship Id="rId17" Type="http://schemas.openxmlformats.org/officeDocument/2006/relationships/oleObject" Target="../embeddings/oleObject7.bin"/><Relationship Id="rId25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.emf"/><Relationship Id="rId20" Type="http://schemas.openxmlformats.org/officeDocument/2006/relationships/image" Target="../media/image8.e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png"/><Relationship Id="rId11" Type="http://schemas.openxmlformats.org/officeDocument/2006/relationships/oleObject" Target="../embeddings/oleObject4.bin"/><Relationship Id="rId24" Type="http://schemas.openxmlformats.org/officeDocument/2006/relationships/image" Target="../media/image10.emf"/><Relationship Id="rId5" Type="http://schemas.openxmlformats.org/officeDocument/2006/relationships/image" Target="../media/image1.emf"/><Relationship Id="rId15" Type="http://schemas.openxmlformats.org/officeDocument/2006/relationships/oleObject" Target="../embeddings/oleObject6.bin"/><Relationship Id="rId23" Type="http://schemas.openxmlformats.org/officeDocument/2006/relationships/oleObject" Target="../embeddings/oleObject10.bin"/><Relationship Id="rId10" Type="http://schemas.openxmlformats.org/officeDocument/2006/relationships/image" Target="../media/image3.emf"/><Relationship Id="rId19" Type="http://schemas.openxmlformats.org/officeDocument/2006/relationships/oleObject" Target="../embeddings/oleObject8.bin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3.bin"/><Relationship Id="rId14" Type="http://schemas.openxmlformats.org/officeDocument/2006/relationships/image" Target="../media/image5.emf"/><Relationship Id="rId22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オブジェクト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6875963"/>
              </p:ext>
            </p:extLst>
          </p:nvPr>
        </p:nvGraphicFramePr>
        <p:xfrm>
          <a:off x="0" y="178935"/>
          <a:ext cx="9180000" cy="64901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60" name="Acrobat Document" r:id="rId4" imgW="11343907" imgH="8019809" progId="AcroExch.Document.DC">
                  <p:embed/>
                </p:oleObj>
              </mc:Choice>
              <mc:Fallback>
                <p:oleObj name="Acrobat Document" r:id="rId4" imgW="11343907" imgH="8019809" progId="AcroExch.Document.DC">
                  <p:embed/>
                  <p:pic>
                    <p:nvPicPr>
                      <p:cNvPr id="2" name="オブジェクト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178935"/>
                        <a:ext cx="9180000" cy="64901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図 13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156"/>
            <a:ext cx="9180000" cy="65160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5" name="オブジェクト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8919191"/>
              </p:ext>
            </p:extLst>
          </p:nvPr>
        </p:nvGraphicFramePr>
        <p:xfrm>
          <a:off x="-1" y="135356"/>
          <a:ext cx="9180000" cy="64901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61" name="Acrobat Document" r:id="rId7" imgW="11343907" imgH="8019809" progId="AcroExch.Document.DC">
                  <p:embed/>
                </p:oleObj>
              </mc:Choice>
              <mc:Fallback>
                <p:oleObj name="Acrobat Document" r:id="rId7" imgW="11343907" imgH="8019809" progId="AcroExch.Document.DC">
                  <p:embed/>
                  <p:pic>
                    <p:nvPicPr>
                      <p:cNvPr id="4" name="オブジェクト 3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-1" y="135356"/>
                        <a:ext cx="9180000" cy="64901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オブジェクト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917445"/>
              </p:ext>
            </p:extLst>
          </p:nvPr>
        </p:nvGraphicFramePr>
        <p:xfrm>
          <a:off x="14290" y="136191"/>
          <a:ext cx="9180000" cy="64901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62" name="Acrobat Document" r:id="rId9" imgW="11343907" imgH="8019809" progId="AcroExch.Document.DC">
                  <p:embed/>
                </p:oleObj>
              </mc:Choice>
              <mc:Fallback>
                <p:oleObj name="Acrobat Document" r:id="rId9" imgW="11343907" imgH="8019809" progId="AcroExch.Document.DC">
                  <p:embed/>
                  <p:pic>
                    <p:nvPicPr>
                      <p:cNvPr id="5" name="オブジェクト 4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290" y="136191"/>
                        <a:ext cx="9180000" cy="64901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オブジェクト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9944343"/>
              </p:ext>
            </p:extLst>
          </p:nvPr>
        </p:nvGraphicFramePr>
        <p:xfrm>
          <a:off x="-1" y="134677"/>
          <a:ext cx="9180000" cy="64901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63" name="Acrobat Document" r:id="rId11" imgW="11343907" imgH="8019809" progId="AcroExch.Document.DC">
                  <p:embed/>
                </p:oleObj>
              </mc:Choice>
              <mc:Fallback>
                <p:oleObj name="Acrobat Document" r:id="rId11" imgW="11343907" imgH="8019809" progId="AcroExch.Document.DC">
                  <p:embed/>
                  <p:pic>
                    <p:nvPicPr>
                      <p:cNvPr id="6" name="オブジェクト 5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-1" y="134677"/>
                        <a:ext cx="9180000" cy="64901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オブジェクト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4359469"/>
              </p:ext>
            </p:extLst>
          </p:nvPr>
        </p:nvGraphicFramePr>
        <p:xfrm>
          <a:off x="25558" y="123850"/>
          <a:ext cx="9180000" cy="64901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64" name="Acrobat Document" r:id="rId13" imgW="11343907" imgH="8019809" progId="AcroExch.Document.DC">
                  <p:embed/>
                </p:oleObj>
              </mc:Choice>
              <mc:Fallback>
                <p:oleObj name="Acrobat Document" r:id="rId13" imgW="11343907" imgH="8019809" progId="AcroExch.Document.DC">
                  <p:embed/>
                  <p:pic>
                    <p:nvPicPr>
                      <p:cNvPr id="7" name="オブジェクト 6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5558" y="123850"/>
                        <a:ext cx="9180000" cy="64901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オブジェクト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2655383"/>
              </p:ext>
            </p:extLst>
          </p:nvPr>
        </p:nvGraphicFramePr>
        <p:xfrm>
          <a:off x="-11018" y="223385"/>
          <a:ext cx="9180000" cy="64901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65" name="Acrobat Document" r:id="rId15" imgW="11343907" imgH="8019809" progId="AcroExch.Document.DC">
                  <p:embed/>
                </p:oleObj>
              </mc:Choice>
              <mc:Fallback>
                <p:oleObj name="Acrobat Document" r:id="rId15" imgW="11343907" imgH="8019809" progId="AcroExch.Document.DC">
                  <p:embed/>
                  <p:pic>
                    <p:nvPicPr>
                      <p:cNvPr id="8" name="オブジェクト 7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-11018" y="223385"/>
                        <a:ext cx="9180000" cy="64901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オブジェクト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0659332"/>
              </p:ext>
            </p:extLst>
          </p:nvPr>
        </p:nvGraphicFramePr>
        <p:xfrm>
          <a:off x="0" y="156088"/>
          <a:ext cx="9180000" cy="64870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66" name="Acrobat Document" r:id="rId17" imgW="8020012" imgH="5667195" progId="AcroExch.Document.DC">
                  <p:embed/>
                </p:oleObj>
              </mc:Choice>
              <mc:Fallback>
                <p:oleObj name="Acrobat Document" r:id="rId17" imgW="8020012" imgH="5667195" progId="AcroExch.Document.DC">
                  <p:embed/>
                  <p:pic>
                    <p:nvPicPr>
                      <p:cNvPr id="9" name="オブジェクト 8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0" y="156088"/>
                        <a:ext cx="9180000" cy="64870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オブジェクト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8789244"/>
              </p:ext>
            </p:extLst>
          </p:nvPr>
        </p:nvGraphicFramePr>
        <p:xfrm>
          <a:off x="-1" y="156901"/>
          <a:ext cx="9180000" cy="64901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67" name="Acrobat Document" r:id="rId19" imgW="11343907" imgH="8019809" progId="AcroExch.Document.DC">
                  <p:embed/>
                </p:oleObj>
              </mc:Choice>
              <mc:Fallback>
                <p:oleObj name="Acrobat Document" r:id="rId19" imgW="11343907" imgH="8019809" progId="AcroExch.Document.DC">
                  <p:embed/>
                  <p:pic>
                    <p:nvPicPr>
                      <p:cNvPr id="10" name="オブジェクト 9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-1" y="156901"/>
                        <a:ext cx="9180000" cy="64901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オブジェクト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5824692"/>
              </p:ext>
            </p:extLst>
          </p:nvPr>
        </p:nvGraphicFramePr>
        <p:xfrm>
          <a:off x="-2" y="173800"/>
          <a:ext cx="9180000" cy="64901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68" name="Acrobat Document" r:id="rId21" imgW="11343907" imgH="8019809" progId="AcroExch.Document.DC">
                  <p:embed/>
                </p:oleObj>
              </mc:Choice>
              <mc:Fallback>
                <p:oleObj name="Acrobat Document" r:id="rId21" imgW="11343907" imgH="8019809" progId="AcroExch.Document.DC">
                  <p:embed/>
                  <p:pic>
                    <p:nvPicPr>
                      <p:cNvPr id="11" name="オブジェクト 10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-2" y="173800"/>
                        <a:ext cx="9180000" cy="64901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オブジェクト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2723156"/>
              </p:ext>
            </p:extLst>
          </p:nvPr>
        </p:nvGraphicFramePr>
        <p:xfrm>
          <a:off x="-11018" y="146073"/>
          <a:ext cx="9180000" cy="64901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69" name="Acrobat Document" r:id="rId23" imgW="11343907" imgH="8019809" progId="AcroExch.Document.DC">
                  <p:embed/>
                </p:oleObj>
              </mc:Choice>
              <mc:Fallback>
                <p:oleObj name="Acrobat Document" r:id="rId23" imgW="11343907" imgH="8019809" progId="AcroExch.Document.DC">
                  <p:embed/>
                  <p:pic>
                    <p:nvPicPr>
                      <p:cNvPr id="12" name="オブジェクト 11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-11018" y="146073"/>
                        <a:ext cx="9180000" cy="64901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オブジェクト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3349031"/>
              </p:ext>
            </p:extLst>
          </p:nvPr>
        </p:nvGraphicFramePr>
        <p:xfrm>
          <a:off x="15246" y="140748"/>
          <a:ext cx="9180000" cy="6490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70" name="Acrobat Document" r:id="rId25" imgW="11343907" imgH="8019809" progId="AcroExch.Document.DC">
                  <p:embed/>
                </p:oleObj>
              </mc:Choice>
              <mc:Fallback>
                <p:oleObj name="Acrobat Document" r:id="rId25" imgW="11343907" imgH="8019809" progId="AcroExch.Document.DC">
                  <p:embed/>
                  <p:pic>
                    <p:nvPicPr>
                      <p:cNvPr id="13" name="オブジェクト 12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15246" y="140748"/>
                        <a:ext cx="9180000" cy="64901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4570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99</TotalTime>
  <Words>18</Words>
  <Application>Microsoft Office PowerPoint</Application>
  <PresentationFormat>画面に合わせる (4:3)</PresentationFormat>
  <Paragraphs>3</Paragraphs>
  <Slides>1</Slides>
  <Notes>1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8" baseType="lpstr">
      <vt:lpstr>游ゴシック</vt:lpstr>
      <vt:lpstr>游ゴシック Light</vt:lpstr>
      <vt:lpstr>Arial</vt:lpstr>
      <vt:lpstr>Calibri</vt:lpstr>
      <vt:lpstr>Calibri Light</vt:lpstr>
      <vt:lpstr>Office テーマ</vt:lpstr>
      <vt:lpstr>Acrobat Document</vt:lpstr>
      <vt:lpstr>PowerPoint プレゼンテーション</vt:lpstr>
    </vt:vector>
  </TitlesOfParts>
  <Company>mieken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mieken</dc:creator>
  <cp:lastModifiedBy>Setup</cp:lastModifiedBy>
  <cp:revision>12</cp:revision>
  <dcterms:created xsi:type="dcterms:W3CDTF">2022-02-26T05:11:30Z</dcterms:created>
  <dcterms:modified xsi:type="dcterms:W3CDTF">2022-03-25T10:32:33Z</dcterms:modified>
</cp:coreProperties>
</file>