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2" autoAdjust="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3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3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93" tIns="45697" rIns="91393" bIns="45697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spcFirstLastPara="1" wrap="square" lIns="91393" tIns="45697" rIns="91393" bIns="4569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spcFirstLastPara="1" wrap="square" lIns="91393" tIns="45697" rIns="91393" bIns="45697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058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2212848" y="5602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タイプ</a:t>
            </a:r>
            <a:r>
              <a:rPr lang="en-US" altLang="ja-JP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16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既存の体験型コンテンツの磨き上げ</a:t>
            </a:r>
            <a:r>
              <a:rPr lang="ja-JP" altLang="ja-JP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79426" y="1460554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05104" y="494096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863883" y="121261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様式５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8256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体験型コンテンツ</a:t>
            </a: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5571" y="926656"/>
            <a:ext cx="9187301" cy="44869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1552670271"/>
              </p:ext>
            </p:extLst>
          </p:nvPr>
        </p:nvGraphicFramePr>
        <p:xfrm>
          <a:off x="86729" y="1408358"/>
          <a:ext cx="7305638" cy="5328435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246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52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5565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</a:t>
                      </a: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内容（販売価格も含む）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0285"/>
                  </a:ext>
                </a:extLst>
              </a:tr>
              <a:tr h="6367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体験コンテンツ実施時の課題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240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課題に対する支援の提案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24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7935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、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観光協会との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　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25" name="Google Shape;92;p1"/>
          <p:cNvSpPr txBox="1">
            <a:spLocks/>
          </p:cNvSpPr>
          <p:nvPr/>
        </p:nvSpPr>
        <p:spPr>
          <a:xfrm>
            <a:off x="86729" y="30163"/>
            <a:ext cx="248273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体験型コンテンツ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42555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6826543" y="1408357"/>
            <a:ext cx="368589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90" y="1998500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360303" y="1993112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2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89" y="2688086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3217396" y="2701929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7392680" y="1428052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91535" y="411280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様式５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577269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体験型コンテンツ</a:t>
            </a: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808225"/>
            <a:ext cx="9187301" cy="3008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  お茶でマインドフルネス！モーニングヨガ＆利き伊勢茶体験　　　</a:t>
            </a: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349086197"/>
              </p:ext>
            </p:extLst>
          </p:nvPr>
        </p:nvGraphicFramePr>
        <p:xfrm>
          <a:off x="100297" y="1124624"/>
          <a:ext cx="7305638" cy="5605995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477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株式会社〇〇農園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767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体験コンテンツの内容（販売価格も含む）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伊勢湾を望む茶畑で、モーニングヨガを行い、心身ともにリフレッシュした後に、三重県名物の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伊勢茶（かぶせ茶）とお茶で作ったお菓子を味わいます。テアニンよるさらにリラックス効果が増します。３種類の利き茶体験もできます。（体験約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時間）気に入ったお茶は購入できます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。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大人１名あたり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4,500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円程度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4302"/>
                  </a:ext>
                </a:extLst>
              </a:tr>
              <a:tr h="66028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体験コンテンツ実施時の課題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現在の体験者の９割が女性の小グループだが、湯の山温泉はファミリーの宿泊も多いため、小さい子供を連れたファミリー層を取り込める新プログラムの考案が課題。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4347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課題に対する支援の提案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・親子で楽しめる体験への磨き上げ</a:t>
                      </a:r>
                      <a:endParaRPr kumimoji="1" lang="en-US" altLang="ja-JP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・雨天でも受け入れ可能なコンテンツ</a:t>
                      </a:r>
                      <a:endParaRPr kumimoji="1" lang="en-US" altLang="ja-JP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・商品単価アップに向けた提案、オンライン等、適切な販売チャネルの活用の支援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47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今年度は農園スタッフは２名体制ですが、次年度は１名増員をして通年で実施します。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独自に体験者へのアンケート調査も実施し、ブラッシュアップできる体制をとります。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8328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、観光協会との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四日市観光協会や湯の山温泉協会と連携。宿泊施設での広報等に掲載予定。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近隣の湯の山温泉のホテル●●や▲▲と体験付き宿泊プランの造成を予定。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茶畑の写真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09236"/>
            <a:ext cx="2357844" cy="212048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ヨガの写真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5538309" y="1376726"/>
            <a:ext cx="1764978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四日市市　・　水沢町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96676" y="1836569"/>
            <a:ext cx="1900112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伊勢茶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009932" y="1782883"/>
            <a:ext cx="4331424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湯の山温泉への誘客および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三重県の食文化である伊勢茶の認知度を上げるため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1744BE-C3A3-456F-B8A1-21F97CC04B1C}"/>
              </a:ext>
            </a:extLst>
          </p:cNvPr>
          <p:cNvSpPr/>
          <p:nvPr/>
        </p:nvSpPr>
        <p:spPr>
          <a:xfrm>
            <a:off x="6338502" y="643735"/>
            <a:ext cx="3206439" cy="5812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記入見本</a:t>
            </a:r>
          </a:p>
        </p:txBody>
      </p:sp>
      <p:sp>
        <p:nvSpPr>
          <p:cNvPr id="33" name="Google Shape;92;p1">
            <a:extLst>
              <a:ext uri="{FF2B5EF4-FFF2-40B4-BE49-F238E27FC236}">
                <a16:creationId xmlns:a16="http://schemas.microsoft.com/office/drawing/2014/main" id="{8A09F796-A168-4D87-BCC2-37F2EED02FDC}"/>
              </a:ext>
            </a:extLst>
          </p:cNvPr>
          <p:cNvSpPr txBox="1">
            <a:spLocks/>
          </p:cNvSpPr>
          <p:nvPr/>
        </p:nvSpPr>
        <p:spPr>
          <a:xfrm>
            <a:off x="86729" y="30163"/>
            <a:ext cx="2290711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体験型コンテンツ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Google Shape;93;p1">
            <a:extLst>
              <a:ext uri="{FF2B5EF4-FFF2-40B4-BE49-F238E27FC236}">
                <a16:creationId xmlns:a16="http://schemas.microsoft.com/office/drawing/2014/main" id="{0522A4F0-A2AC-49A7-8760-389F4CC45963}"/>
              </a:ext>
            </a:extLst>
          </p:cNvPr>
          <p:cNvSpPr txBox="1"/>
          <p:nvPr/>
        </p:nvSpPr>
        <p:spPr>
          <a:xfrm>
            <a:off x="1488116" y="2548514"/>
            <a:ext cx="1451825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食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6" name="Google Shape;93;p1">
            <a:extLst>
              <a:ext uri="{FF2B5EF4-FFF2-40B4-BE49-F238E27FC236}">
                <a16:creationId xmlns:a16="http://schemas.microsoft.com/office/drawing/2014/main" id="{57D2B568-4CEB-4C68-A775-D59809B5460E}"/>
              </a:ext>
            </a:extLst>
          </p:cNvPr>
          <p:cNvSpPr txBox="1"/>
          <p:nvPr/>
        </p:nvSpPr>
        <p:spPr>
          <a:xfrm>
            <a:off x="3009932" y="2519039"/>
            <a:ext cx="382894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都会に住む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30-40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代女性やファミリー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5" name="Google Shape;92;p1">
            <a:extLst>
              <a:ext uri="{FF2B5EF4-FFF2-40B4-BE49-F238E27FC236}">
                <a16:creationId xmlns:a16="http://schemas.microsoft.com/office/drawing/2014/main" id="{380447B1-2AB6-423E-BF1D-E0414E503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0023" y="-9409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タイプ</a:t>
            </a:r>
            <a:r>
              <a:rPr lang="en-US" altLang="ja-JP" sz="16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B</a:t>
            </a:r>
            <a:r>
              <a:rPr lang="en-US" altLang="ja-JP" sz="1600" b="1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:</a:t>
            </a: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既存の体験型コンテンツの磨き上げ</a:t>
            </a:r>
            <a:r>
              <a:rPr lang="ja-JP" altLang="ja-JP" sz="1600" b="1" kern="100" dirty="0" smtClean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6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554</Words>
  <Application>Microsoft Office PowerPoint</Application>
  <PresentationFormat>A4 210 x 297 mm</PresentationFormat>
  <Paragraphs>95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Yu Gothic UI Semilight</vt:lpstr>
      <vt:lpstr>メイリオ</vt:lpstr>
      <vt:lpstr>メイリオ</vt:lpstr>
      <vt:lpstr>游ゴシック</vt:lpstr>
      <vt:lpstr>Arial</vt:lpstr>
      <vt:lpstr>Times New Roman</vt:lpstr>
      <vt:lpstr>Office テーマ</vt:lpstr>
      <vt:lpstr>【タイプB:既存の体験型コンテンツの磨き上げ】</vt:lpstr>
      <vt:lpstr>【タイプB:既存の体験型コンテンツの磨き上げ】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mieken</cp:lastModifiedBy>
  <cp:revision>76</cp:revision>
  <cp:lastPrinted>2022-05-17T14:55:17Z</cp:lastPrinted>
  <dcterms:created xsi:type="dcterms:W3CDTF">2007-11-06T12:19:33Z</dcterms:created>
  <dcterms:modified xsi:type="dcterms:W3CDTF">2022-05-18T07:10:45Z</dcterms:modified>
</cp:coreProperties>
</file>