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openxmlformats-officedocument.drawingml.chart+xml" PartName="/ppt/charts/chart12.xml"/>
  <Override ContentType="application/vnd.openxmlformats-officedocument.drawingml.chart+xml" PartName="/ppt/charts/chart13.xml"/>
  <Override ContentType="application/vnd.openxmlformats-officedocument.drawingml.chart+xml" PartName="/ppt/charts/chart14.xml"/>
  <Override ContentType="application/vnd.openxmlformats-officedocument.drawingml.chart+xml" PartName="/ppt/charts/chart15.xml"/>
  <Override ContentType="application/vnd.openxmlformats-officedocument.drawingml.chart+xml" PartName="/ppt/charts/chart16.xml"/>
  <Override ContentType="application/vnd.openxmlformats-officedocument.drawingml.chart+xml" PartName="/ppt/charts/chart17.xml"/>
  <Override ContentType="application/vnd.openxmlformats-officedocument.drawingml.chart+xml" PartName="/ppt/charts/chart18.xml"/>
  <Override ContentType="application/vnd.openxmlformats-officedocument.drawingml.chart+xml" PartName="/ppt/charts/chart19.xml"/>
  <Override ContentType="application/vnd.openxmlformats-officedocument.drawingml.chart+xml" PartName="/ppt/charts/chart20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7.xml"/>
  <Override ContentType="application/vnd.ms-office.chartcolorstyle+xml" PartName="/ppt/charts/colors8.xml"/>
  <Override ContentType="application/vnd.ms-office.chartcolorstyle+xml" PartName="/ppt/charts/colors9.xml"/>
  <Override ContentType="application/vnd.ms-office.chartcolorstyle+xml" PartName="/ppt/charts/colors10.xml"/>
  <Override ContentType="application/vnd.ms-office.chartcolorstyle+xml" PartName="/ppt/charts/colors11.xml"/>
  <Override ContentType="application/vnd.ms-office.chartcolorstyle+xml" PartName="/ppt/charts/colors12.xml"/>
  <Override ContentType="application/vnd.ms-office.chartcolorstyle+xml" PartName="/ppt/charts/colors13.xml"/>
  <Override ContentType="application/vnd.ms-office.chartcolorstyle+xml" PartName="/ppt/charts/colors14.xml"/>
  <Override ContentType="application/vnd.ms-office.chartcolorstyle+xml" PartName="/ppt/charts/colors15.xml"/>
  <Override ContentType="application/vnd.ms-office.chartcolorstyle+xml" PartName="/ppt/charts/colors16.xml"/>
  <Override ContentType="application/vnd.ms-office.chartcolorstyle+xml" PartName="/ppt/charts/colors17.xml"/>
  <Override ContentType="application/vnd.ms-office.chartcolorstyle+xml" PartName="/ppt/charts/colors18.xml"/>
  <Override ContentType="application/vnd.ms-office.chartcolorstyle+xml" PartName="/ppt/charts/colors19.xml"/>
  <Override ContentType="application/vnd.ms-office.chartcolorstyle+xml" PartName="/ppt/charts/colors20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ms-office.chartstyle+xml" PartName="/ppt/charts/style7.xml"/>
  <Override ContentType="application/vnd.ms-office.chartstyle+xml" PartName="/ppt/charts/style8.xml"/>
  <Override ContentType="application/vnd.ms-office.chartstyle+xml" PartName="/ppt/charts/style9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12.xml"/>
  <Override ContentType="application/vnd.ms-office.chartstyle+xml" PartName="/ppt/charts/style13.xml"/>
  <Override ContentType="application/vnd.ms-office.chartstyle+xml" PartName="/ppt/charts/style14.xml"/>
  <Override ContentType="application/vnd.ms-office.chartstyle+xml" PartName="/ppt/charts/style15.xml"/>
  <Override ContentType="application/vnd.ms-office.chartstyle+xml" PartName="/ppt/charts/style16.xml"/>
  <Override ContentType="application/vnd.ms-office.chartstyle+xml" PartName="/ppt/charts/style17.xml"/>
  <Override ContentType="application/vnd.ms-office.chartstyle+xml" PartName="/ppt/charts/style18.xml"/>
  <Override ContentType="application/vnd.ms-office.chartstyle+xml" PartName="/ppt/charts/style19.xml"/>
  <Override ContentType="application/vnd.ms-office.chartstyle+xml" PartName="/ppt/charts/style2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18.xml"/>
  <Override ContentType="application/vnd.openxmlformats-officedocument.themeOverride+xml" PartName="/ppt/theme/themeOverride19.xml"/>
  <Override ContentType="application/vnd.openxmlformats-officedocument.themeOverride+xml" PartName="/ppt/theme/themeOverride20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5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7068800" cy="96012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CCFF"/>
    <a:srgbClr val="FF99FF"/>
    <a:srgbClr val="3399FF"/>
    <a:srgbClr val="FF5050"/>
    <a:srgbClr val="FF7C80"/>
    <a:srgbClr val="FF6600"/>
    <a:srgbClr val="00FF00"/>
    <a:srgbClr val="D9D9D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notesMasters/notesMaster1.xml" Type="http://schemas.openxmlformats.org/officeDocument/2006/relationships/notesMaster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style1.xml" Type="http://schemas.microsoft.com/office/2011/relationships/chartStyle"/><Relationship Id="rId2" Target="colors1.xml" Type="http://schemas.microsoft.com/office/2011/relationships/chartColorStyle"/><Relationship Id="rId3" Target="../theme/themeOverride1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0.xml.rels><?xml version="1.0" encoding="UTF-8" standalone="yes"?><Relationships xmlns="http://schemas.openxmlformats.org/package/2006/relationships"><Relationship Id="rId1" Target="style10.xml" Type="http://schemas.microsoft.com/office/2011/relationships/chartStyle"/><Relationship Id="rId2" Target="colors10.xml" Type="http://schemas.microsoft.com/office/2011/relationships/chartColorStyle"/><Relationship Id="rId3" Target="../theme/themeOverride10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1.xml.rels><?xml version="1.0" encoding="UTF-8" standalone="yes"?><Relationships xmlns="http://schemas.openxmlformats.org/package/2006/relationships"><Relationship Id="rId1" Target="style11.xml" Type="http://schemas.microsoft.com/office/2011/relationships/chartStyle"/><Relationship Id="rId2" Target="colors11.xml" Type="http://schemas.microsoft.com/office/2011/relationships/chartColorStyle"/><Relationship Id="rId3" Target="../theme/themeOverride11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2.xml.rels><?xml version="1.0" encoding="UTF-8" standalone="yes"?><Relationships xmlns="http://schemas.openxmlformats.org/package/2006/relationships"><Relationship Id="rId1" Target="style12.xml" Type="http://schemas.microsoft.com/office/2011/relationships/chartStyle"/><Relationship Id="rId2" Target="colors12.xml" Type="http://schemas.microsoft.com/office/2011/relationships/chartColorStyle"/><Relationship Id="rId3" Target="../theme/themeOverride12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3.xml.rels><?xml version="1.0" encoding="UTF-8" standalone="yes"?><Relationships xmlns="http://schemas.openxmlformats.org/package/2006/relationships"><Relationship Id="rId1" Target="style13.xml" Type="http://schemas.microsoft.com/office/2011/relationships/chartStyle"/><Relationship Id="rId2" Target="colors13.xml" Type="http://schemas.microsoft.com/office/2011/relationships/chartColorStyle"/><Relationship Id="rId3" Target="../theme/themeOverride13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4.xml.rels><?xml version="1.0" encoding="UTF-8" standalone="yes"?><Relationships xmlns="http://schemas.openxmlformats.org/package/2006/relationships"><Relationship Id="rId1" Target="style14.xml" Type="http://schemas.microsoft.com/office/2011/relationships/chartStyle"/><Relationship Id="rId2" Target="colors14.xml" Type="http://schemas.microsoft.com/office/2011/relationships/chartColorStyle"/><Relationship Id="rId3" Target="../theme/themeOverride14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5.xml.rels><?xml version="1.0" encoding="UTF-8" standalone="yes"?><Relationships xmlns="http://schemas.openxmlformats.org/package/2006/relationships"><Relationship Id="rId1" Target="style15.xml" Type="http://schemas.microsoft.com/office/2011/relationships/chartStyle"/><Relationship Id="rId2" Target="colors15.xml" Type="http://schemas.microsoft.com/office/2011/relationships/chartColorStyle"/><Relationship Id="rId3" Target="../theme/themeOverride15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6.xml.rels><?xml version="1.0" encoding="UTF-8" standalone="yes"?><Relationships xmlns="http://schemas.openxmlformats.org/package/2006/relationships"><Relationship Id="rId1" Target="style16.xml" Type="http://schemas.microsoft.com/office/2011/relationships/chartStyle"/><Relationship Id="rId2" Target="colors16.xml" Type="http://schemas.microsoft.com/office/2011/relationships/chartColorStyle"/><Relationship Id="rId3" Target="../theme/themeOverride16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7.xml.rels><?xml version="1.0" encoding="UTF-8" standalone="yes"?><Relationships xmlns="http://schemas.openxmlformats.org/package/2006/relationships"><Relationship Id="rId1" Target="style17.xml" Type="http://schemas.microsoft.com/office/2011/relationships/chartStyle"/><Relationship Id="rId2" Target="colors17.xml" Type="http://schemas.microsoft.com/office/2011/relationships/chartColorStyle"/><Relationship Id="rId3" Target="../theme/themeOverride17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8.xml.rels><?xml version="1.0" encoding="UTF-8" standalone="yes"?><Relationships xmlns="http://schemas.openxmlformats.org/package/2006/relationships"><Relationship Id="rId1" Target="style18.xml" Type="http://schemas.microsoft.com/office/2011/relationships/chartStyle"/><Relationship Id="rId2" Target="colors18.xml" Type="http://schemas.microsoft.com/office/2011/relationships/chartColorStyle"/><Relationship Id="rId3" Target="../theme/themeOverride18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19.xml.rels><?xml version="1.0" encoding="UTF-8" standalone="yes"?><Relationships xmlns="http://schemas.openxmlformats.org/package/2006/relationships"><Relationship Id="rId1" Target="style19.xml" Type="http://schemas.microsoft.com/office/2011/relationships/chartStyle"/><Relationship Id="rId2" Target="colors19.xml" Type="http://schemas.microsoft.com/office/2011/relationships/chartColorStyle"/><Relationship Id="rId3" Target="../theme/themeOverride19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2.xml.rels><?xml version="1.0" encoding="UTF-8" standalone="yes"?><Relationships xmlns="http://schemas.openxmlformats.org/package/2006/relationships"><Relationship Id="rId1" Target="style2.xml" Type="http://schemas.microsoft.com/office/2011/relationships/chartStyle"/><Relationship Id="rId2" Target="colors2.xml" Type="http://schemas.microsoft.com/office/2011/relationships/chartColorStyle"/><Relationship Id="rId3" Target="../theme/themeOverride2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20.xml.rels><?xml version="1.0" encoding="UTF-8" standalone="yes"?><Relationships xmlns="http://schemas.openxmlformats.org/package/2006/relationships"><Relationship Id="rId1" Target="style20.xml" Type="http://schemas.microsoft.com/office/2011/relationships/chartStyle"/><Relationship Id="rId2" Target="colors20.xml" Type="http://schemas.microsoft.com/office/2011/relationships/chartColorStyle"/><Relationship Id="rId3" Target="../theme/themeOverride20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3.xml.rels><?xml version="1.0" encoding="UTF-8" standalone="yes"?><Relationships xmlns="http://schemas.openxmlformats.org/package/2006/relationships"><Relationship Id="rId1" Target="style3.xml" Type="http://schemas.microsoft.com/office/2011/relationships/chartStyle"/><Relationship Id="rId2" Target="colors3.xml" Type="http://schemas.microsoft.com/office/2011/relationships/chartColorStyle"/><Relationship Id="rId3" Target="../theme/themeOverride3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4.xml.rels><?xml version="1.0" encoding="UTF-8" standalone="yes"?><Relationships xmlns="http://schemas.openxmlformats.org/package/2006/relationships"><Relationship Id="rId1" Target="style4.xml" Type="http://schemas.microsoft.com/office/2011/relationships/chartStyle"/><Relationship Id="rId2" Target="colors4.xml" Type="http://schemas.microsoft.com/office/2011/relationships/chartColorStyle"/><Relationship Id="rId3" Target="../theme/themeOverride4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5.xml.rels><?xml version="1.0" encoding="UTF-8" standalone="yes"?><Relationships xmlns="http://schemas.openxmlformats.org/package/2006/relationships"><Relationship Id="rId1" Target="style5.xml" Type="http://schemas.microsoft.com/office/2011/relationships/chartStyle"/><Relationship Id="rId2" Target="colors5.xml" Type="http://schemas.microsoft.com/office/2011/relationships/chartColorStyle"/><Relationship Id="rId3" Target="../theme/themeOverride5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6.xml.rels><?xml version="1.0" encoding="UTF-8" standalone="yes"?><Relationships xmlns="http://schemas.openxmlformats.org/package/2006/relationships"><Relationship Id="rId1" Target="style6.xml" Type="http://schemas.microsoft.com/office/2011/relationships/chartStyle"/><Relationship Id="rId2" Target="colors6.xml" Type="http://schemas.microsoft.com/office/2011/relationships/chartColorStyle"/><Relationship Id="rId3" Target="../theme/themeOverride6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7.xml.rels><?xml version="1.0" encoding="UTF-8" standalone="yes"?><Relationships xmlns="http://schemas.openxmlformats.org/package/2006/relationships"><Relationship Id="rId1" Target="style7.xml" Type="http://schemas.microsoft.com/office/2011/relationships/chartStyle"/><Relationship Id="rId2" Target="colors7.xml" Type="http://schemas.microsoft.com/office/2011/relationships/chartColorStyle"/><Relationship Id="rId3" Target="../theme/themeOverride7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8.xml.rels><?xml version="1.0" encoding="UTF-8" standalone="yes"?><Relationships xmlns="http://schemas.openxmlformats.org/package/2006/relationships"><Relationship Id="rId1" Target="style8.xml" Type="http://schemas.microsoft.com/office/2011/relationships/chartStyle"/><Relationship Id="rId2" Target="colors8.xml" Type="http://schemas.microsoft.com/office/2011/relationships/chartColorStyle"/><Relationship Id="rId3" Target="../theme/themeOverride8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_rels/chart9.xml.rels><?xml version="1.0" encoding="UTF-8" standalone="yes"?><Relationships xmlns="http://schemas.openxmlformats.org/package/2006/relationships"><Relationship Id="rId1" Target="style9.xml" Type="http://schemas.microsoft.com/office/2011/relationships/chartStyle"/><Relationship Id="rId2" Target="colors9.xml" Type="http://schemas.microsoft.com/office/2011/relationships/chartColorStyle"/><Relationship Id="rId3" Target="../theme/themeOverride9.xml" Type="http://schemas.openxmlformats.org/officeDocument/2006/relationships/themeOverride"/><Relationship Id="rId4" Target="file://///ss220017/dourokikaku/&#36947;&#36335;&#20225;&#30011;&#20849;&#26377;/&#9679;&#39640;&#36895;&#36947;&#25512;&#36914;&#29677;&#65288;H25&#65374;&#65289;/005%20&#65313;&#65321;&#12459;&#12513;&#12521;&#9733;/01-1_&#12304;HP&#25522;&#36617;&#12305;&#22235;&#21322;&#26399;&#36947;&#36335;&#20132;&#36890;&#12524;&#12509;&#12540;&#12488;/240700_&#22235;&#21322;&#26399;&#12524;&#12509;&#12540;&#12488;&#65288;R6.4~6&#65289;/&#12304;&#12464;&#12521;&#12501;&#12484;&#12540;&#12523;&#12305;&#26178;&#38291;&#24111;&#21029;_&#20132;&#36890;&#37327;&#12289;&#26053;&#34892;&#36895;&#24230;&#65288;R6.4&#65374;6&#65289;.xlsx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桑名①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水郷公園線（桑名市長島町）：２車線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桑名!$A$7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桑名!$C$7:$Z$7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桑名!$C$12:$Z$12</c:f>
              <c:numCache>
                <c:formatCode>General</c:formatCode>
                <c:ptCount val="24"/>
                <c:pt idx="0">
                  <c:v>37.144444444444446</c:v>
                </c:pt>
                <c:pt idx="1">
                  <c:v>22.377777777777776</c:v>
                </c:pt>
                <c:pt idx="2">
                  <c:v>15.933333333333334</c:v>
                </c:pt>
                <c:pt idx="3">
                  <c:v>20.18888888888889</c:v>
                </c:pt>
                <c:pt idx="4">
                  <c:v>38.18888888888889</c:v>
                </c:pt>
                <c:pt idx="5">
                  <c:v>90.344444444444449</c:v>
                </c:pt>
                <c:pt idx="6">
                  <c:v>243.3111111111111</c:v>
                </c:pt>
                <c:pt idx="7">
                  <c:v>403.07777777777778</c:v>
                </c:pt>
                <c:pt idx="8">
                  <c:v>478.33333333333331</c:v>
                </c:pt>
                <c:pt idx="9">
                  <c:v>531.5</c:v>
                </c:pt>
                <c:pt idx="10">
                  <c:v>574.51111111111106</c:v>
                </c:pt>
                <c:pt idx="11">
                  <c:v>538.31111111111113</c:v>
                </c:pt>
                <c:pt idx="12">
                  <c:v>567.65555555555557</c:v>
                </c:pt>
                <c:pt idx="13">
                  <c:v>635.83333333333337</c:v>
                </c:pt>
                <c:pt idx="14">
                  <c:v>663.1</c:v>
                </c:pt>
                <c:pt idx="15">
                  <c:v>705.08888888888885</c:v>
                </c:pt>
                <c:pt idx="16">
                  <c:v>726.45555555555552</c:v>
                </c:pt>
                <c:pt idx="17">
                  <c:v>734.67777777777781</c:v>
                </c:pt>
                <c:pt idx="18">
                  <c:v>578.62222222222226</c:v>
                </c:pt>
                <c:pt idx="19">
                  <c:v>437.36666666666667</c:v>
                </c:pt>
                <c:pt idx="20">
                  <c:v>352.06666666666666</c:v>
                </c:pt>
                <c:pt idx="21">
                  <c:v>202.05555555555554</c:v>
                </c:pt>
                <c:pt idx="22">
                  <c:v>111.03333333333333</c:v>
                </c:pt>
                <c:pt idx="23">
                  <c:v>59.477777777777774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3-42A5-A9B6-A5FB9DEF8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桑名!$A$26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桑名!$C$7:$Z$7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桑名!$C$31:$Z$31</c:f>
              <c:numCache>
                <c:formatCode>General</c:formatCode>
                <c:ptCount val="24"/>
                <c:pt idx="0">
                  <c:v>50.893888888888917</c:v>
                </c:pt>
                <c:pt idx="1">
                  <c:v>52.087111111111099</c:v>
                </c:pt>
                <c:pt idx="2">
                  <c:v>52.64177777777779</c:v>
                </c:pt>
                <c:pt idx="3">
                  <c:v>50.356555555555566</c:v>
                </c:pt>
                <c:pt idx="4">
                  <c:v>52.54944444444444</c:v>
                </c:pt>
                <c:pt idx="5">
                  <c:v>54.302888888888894</c:v>
                </c:pt>
                <c:pt idx="6">
                  <c:v>52.43644444444444</c:v>
                </c:pt>
                <c:pt idx="7">
                  <c:v>50.977888888888899</c:v>
                </c:pt>
                <c:pt idx="8">
                  <c:v>49.954111111111118</c:v>
                </c:pt>
                <c:pt idx="9">
                  <c:v>47.776111111111128</c:v>
                </c:pt>
                <c:pt idx="10">
                  <c:v>47.356999999999978</c:v>
                </c:pt>
                <c:pt idx="11">
                  <c:v>48.274222222222193</c:v>
                </c:pt>
                <c:pt idx="12">
                  <c:v>48.115999999999978</c:v>
                </c:pt>
                <c:pt idx="13">
                  <c:v>47.854222222222226</c:v>
                </c:pt>
                <c:pt idx="14">
                  <c:v>47.510444444444431</c:v>
                </c:pt>
                <c:pt idx="15">
                  <c:v>47.32022222222222</c:v>
                </c:pt>
                <c:pt idx="16">
                  <c:v>47.289666666666655</c:v>
                </c:pt>
                <c:pt idx="17">
                  <c:v>46.978333333333318</c:v>
                </c:pt>
                <c:pt idx="18">
                  <c:v>47.615999999999993</c:v>
                </c:pt>
                <c:pt idx="19">
                  <c:v>46.653666666666645</c:v>
                </c:pt>
                <c:pt idx="20">
                  <c:v>47.042111111111097</c:v>
                </c:pt>
                <c:pt idx="21">
                  <c:v>48.120888888888899</c:v>
                </c:pt>
                <c:pt idx="22">
                  <c:v>49.72966666666666</c:v>
                </c:pt>
                <c:pt idx="23">
                  <c:v>50.079000000000015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23-42A5-A9B6-A5FB9DEF8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津②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165</a:t>
            </a:r>
            <a:r>
              <a:rPr lang="ja-JP" altLang="en-US">
                <a:solidFill>
                  <a:sysClr val="windowText" lastClr="000000"/>
                </a:solidFill>
              </a:rPr>
              <a:t>号（津市久居明神町）：４車線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津!$A$51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津!$C$51:$Z$51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津!$C$56:$Z$56</c:f>
              <c:numCache>
                <c:formatCode>General</c:formatCode>
                <c:ptCount val="24"/>
                <c:pt idx="0">
                  <c:v>129.8131868131868</c:v>
                </c:pt>
                <c:pt idx="1">
                  <c:v>100.92307692307692</c:v>
                </c:pt>
                <c:pt idx="2">
                  <c:v>69.626373626373621</c:v>
                </c:pt>
                <c:pt idx="3">
                  <c:v>76.626373626373621</c:v>
                </c:pt>
                <c:pt idx="4">
                  <c:v>119.62637362637362</c:v>
                </c:pt>
                <c:pt idx="5">
                  <c:v>261.16483516483515</c:v>
                </c:pt>
                <c:pt idx="6">
                  <c:v>807.8901098901099</c:v>
                </c:pt>
                <c:pt idx="7">
                  <c:v>1646.4615384615386</c:v>
                </c:pt>
                <c:pt idx="8">
                  <c:v>1608.9230769230769</c:v>
                </c:pt>
                <c:pt idx="9">
                  <c:v>1634.0549450549452</c:v>
                </c:pt>
                <c:pt idx="10">
                  <c:v>1679.0109890109891</c:v>
                </c:pt>
                <c:pt idx="11">
                  <c:v>1710.4945054945056</c:v>
                </c:pt>
                <c:pt idx="12">
                  <c:v>1680.5274725274726</c:v>
                </c:pt>
                <c:pt idx="13">
                  <c:v>1671.6263736263736</c:v>
                </c:pt>
                <c:pt idx="14">
                  <c:v>1717.8131868131868</c:v>
                </c:pt>
                <c:pt idx="15">
                  <c:v>1767.6043956043957</c:v>
                </c:pt>
                <c:pt idx="16">
                  <c:v>1772.5384615384614</c:v>
                </c:pt>
                <c:pt idx="17">
                  <c:v>1876.8131868131868</c:v>
                </c:pt>
                <c:pt idx="18">
                  <c:v>1690.7472527472528</c:v>
                </c:pt>
                <c:pt idx="19">
                  <c:v>1284.4395604395604</c:v>
                </c:pt>
                <c:pt idx="20">
                  <c:v>835.75824175824175</c:v>
                </c:pt>
                <c:pt idx="21">
                  <c:v>577.02197802197804</c:v>
                </c:pt>
                <c:pt idx="22">
                  <c:v>347.93406593406593</c:v>
                </c:pt>
                <c:pt idx="23">
                  <c:v>193.27472527472528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4C-42BE-BAAC-80F437CDB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津!$A$70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津!$C$7:$Z$7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津!$C$75:$Z$75</c:f>
              <c:numCache>
                <c:formatCode>General</c:formatCode>
                <c:ptCount val="24"/>
                <c:pt idx="0">
                  <c:v>43.554945054945044</c:v>
                </c:pt>
                <c:pt idx="1">
                  <c:v>45.460659340659355</c:v>
                </c:pt>
                <c:pt idx="2">
                  <c:v>43.471758241758231</c:v>
                </c:pt>
                <c:pt idx="3">
                  <c:v>44.222417582417584</c:v>
                </c:pt>
                <c:pt idx="4">
                  <c:v>45.985494505494501</c:v>
                </c:pt>
                <c:pt idx="5">
                  <c:v>48.028681318681308</c:v>
                </c:pt>
                <c:pt idx="6">
                  <c:v>46.796043956043953</c:v>
                </c:pt>
                <c:pt idx="7">
                  <c:v>41.783076923076926</c:v>
                </c:pt>
                <c:pt idx="8">
                  <c:v>40.182417582417578</c:v>
                </c:pt>
                <c:pt idx="9">
                  <c:v>39.206373626373626</c:v>
                </c:pt>
                <c:pt idx="10">
                  <c:v>36.766043956043958</c:v>
                </c:pt>
                <c:pt idx="11">
                  <c:v>35.852417582417566</c:v>
                </c:pt>
                <c:pt idx="12">
                  <c:v>36.462417582417579</c:v>
                </c:pt>
                <c:pt idx="13">
                  <c:v>36.451208791208799</c:v>
                </c:pt>
                <c:pt idx="14">
                  <c:v>36.137032967032951</c:v>
                </c:pt>
                <c:pt idx="15">
                  <c:v>36.28857142857143</c:v>
                </c:pt>
                <c:pt idx="16">
                  <c:v>36.299120879120885</c:v>
                </c:pt>
                <c:pt idx="17">
                  <c:v>34.674065934065929</c:v>
                </c:pt>
                <c:pt idx="18">
                  <c:v>35.379010989010986</c:v>
                </c:pt>
                <c:pt idx="19">
                  <c:v>38.462967032967029</c:v>
                </c:pt>
                <c:pt idx="20">
                  <c:v>40.512747252747261</c:v>
                </c:pt>
                <c:pt idx="21">
                  <c:v>41.145164835164813</c:v>
                </c:pt>
                <c:pt idx="22">
                  <c:v>41.726813186813189</c:v>
                </c:pt>
                <c:pt idx="23">
                  <c:v>43.155274725274722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4C-42BE-BAAC-80F437CDB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松阪①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松阪第</a:t>
            </a:r>
            <a:r>
              <a:rPr lang="en-US" altLang="ja-JP">
                <a:solidFill>
                  <a:sysClr val="windowText" lastClr="000000"/>
                </a:solidFill>
              </a:rPr>
              <a:t>2</a:t>
            </a:r>
            <a:r>
              <a:rPr lang="ja-JP" altLang="en-US">
                <a:solidFill>
                  <a:sysClr val="windowText" lastClr="000000"/>
                </a:solidFill>
              </a:rPr>
              <a:t>環状線（松阪市川井町）：４車線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松阪!$A$7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松阪!$C$7:$Z$7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松阪!$C$12:$Z$12</c:f>
              <c:numCache>
                <c:formatCode>General</c:formatCode>
                <c:ptCount val="24"/>
                <c:pt idx="0">
                  <c:v>69.747252747252745</c:v>
                </c:pt>
                <c:pt idx="1">
                  <c:v>49.230769230769234</c:v>
                </c:pt>
                <c:pt idx="2">
                  <c:v>30.76923076923077</c:v>
                </c:pt>
                <c:pt idx="3">
                  <c:v>39.769230769230766</c:v>
                </c:pt>
                <c:pt idx="4">
                  <c:v>48.494505494505496</c:v>
                </c:pt>
                <c:pt idx="5">
                  <c:v>110.34065934065934</c:v>
                </c:pt>
                <c:pt idx="6">
                  <c:v>305.28571428571428</c:v>
                </c:pt>
                <c:pt idx="7">
                  <c:v>808.63736263736268</c:v>
                </c:pt>
                <c:pt idx="8">
                  <c:v>980.97802197802196</c:v>
                </c:pt>
                <c:pt idx="9">
                  <c:v>944.07692307692309</c:v>
                </c:pt>
                <c:pt idx="10">
                  <c:v>1090.9230769230769</c:v>
                </c:pt>
                <c:pt idx="11">
                  <c:v>1163.8021978021977</c:v>
                </c:pt>
                <c:pt idx="12">
                  <c:v>1115.6923076923076</c:v>
                </c:pt>
                <c:pt idx="13">
                  <c:v>1087.1208791208792</c:v>
                </c:pt>
                <c:pt idx="14">
                  <c:v>1077.1648351648353</c:v>
                </c:pt>
                <c:pt idx="15">
                  <c:v>1090.2857142857142</c:v>
                </c:pt>
                <c:pt idx="16">
                  <c:v>1090.0109890109891</c:v>
                </c:pt>
                <c:pt idx="17">
                  <c:v>1274.6593406593406</c:v>
                </c:pt>
                <c:pt idx="18">
                  <c:v>1108.967032967033</c:v>
                </c:pt>
                <c:pt idx="19">
                  <c:v>834.76923076923072</c:v>
                </c:pt>
                <c:pt idx="20">
                  <c:v>587.82417582417577</c:v>
                </c:pt>
                <c:pt idx="21">
                  <c:v>413.27472527472526</c:v>
                </c:pt>
                <c:pt idx="22">
                  <c:v>248.4065934065934</c:v>
                </c:pt>
                <c:pt idx="23">
                  <c:v>129.2967032967033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0-4F97-B3D0-B9ACF2AB9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松阪!$A$26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松阪!$C$7:$Z$7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松阪!$C$31:$Z$31</c:f>
              <c:numCache>
                <c:formatCode>General</c:formatCode>
                <c:ptCount val="24"/>
                <c:pt idx="0">
                  <c:v>53.8656043956044</c:v>
                </c:pt>
                <c:pt idx="1">
                  <c:v>54.82802197802198</c:v>
                </c:pt>
                <c:pt idx="2">
                  <c:v>53.697252747252747</c:v>
                </c:pt>
                <c:pt idx="3">
                  <c:v>53.009340659340623</c:v>
                </c:pt>
                <c:pt idx="4">
                  <c:v>54.738131868131866</c:v>
                </c:pt>
                <c:pt idx="5">
                  <c:v>58.326483516483506</c:v>
                </c:pt>
                <c:pt idx="6">
                  <c:v>57.643846153846148</c:v>
                </c:pt>
                <c:pt idx="7">
                  <c:v>55.03846153846154</c:v>
                </c:pt>
                <c:pt idx="8">
                  <c:v>54.594285714285746</c:v>
                </c:pt>
                <c:pt idx="9">
                  <c:v>52.039230769230763</c:v>
                </c:pt>
                <c:pt idx="10">
                  <c:v>50.251648351648328</c:v>
                </c:pt>
                <c:pt idx="11">
                  <c:v>49.609340659340646</c:v>
                </c:pt>
                <c:pt idx="12">
                  <c:v>49.605824175824175</c:v>
                </c:pt>
                <c:pt idx="13">
                  <c:v>48.865604395604407</c:v>
                </c:pt>
                <c:pt idx="14">
                  <c:v>48.151868131868142</c:v>
                </c:pt>
                <c:pt idx="15">
                  <c:v>47.980439560439564</c:v>
                </c:pt>
                <c:pt idx="16">
                  <c:v>48.489340659340677</c:v>
                </c:pt>
                <c:pt idx="17">
                  <c:v>50.139890109890104</c:v>
                </c:pt>
                <c:pt idx="18">
                  <c:v>50.019010989010965</c:v>
                </c:pt>
                <c:pt idx="19">
                  <c:v>48.976043956043959</c:v>
                </c:pt>
                <c:pt idx="20">
                  <c:v>49.291868131868128</c:v>
                </c:pt>
                <c:pt idx="21">
                  <c:v>49.445054945054956</c:v>
                </c:pt>
                <c:pt idx="22">
                  <c:v>51.460439560439546</c:v>
                </c:pt>
                <c:pt idx="23">
                  <c:v>52.969670329670329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0-4F97-B3D0-B9ACF2AB9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松阪②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166</a:t>
            </a:r>
            <a:r>
              <a:rPr lang="ja-JP" altLang="en-US">
                <a:solidFill>
                  <a:sysClr val="windowText" lastClr="000000"/>
                </a:solidFill>
              </a:rPr>
              <a:t>号（松阪市鎌田町）：４車線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松阪!$A$51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松阪!$C$51:$Z$51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松阪!$C$56:$Z$56</c:f>
              <c:numCache>
                <c:formatCode>General</c:formatCode>
                <c:ptCount val="24"/>
                <c:pt idx="0">
                  <c:v>245.30769230769232</c:v>
                </c:pt>
                <c:pt idx="1">
                  <c:v>178.15384615384616</c:v>
                </c:pt>
                <c:pt idx="2">
                  <c:v>133.26373626373626</c:v>
                </c:pt>
                <c:pt idx="3">
                  <c:v>134.04395604395606</c:v>
                </c:pt>
                <c:pt idx="4">
                  <c:v>175.13186813186815</c:v>
                </c:pt>
                <c:pt idx="5">
                  <c:v>337.13186813186815</c:v>
                </c:pt>
                <c:pt idx="6">
                  <c:v>823.26373626373629</c:v>
                </c:pt>
                <c:pt idx="7">
                  <c:v>1533.7362637362637</c:v>
                </c:pt>
                <c:pt idx="8">
                  <c:v>1626.2417582417581</c:v>
                </c:pt>
                <c:pt idx="9">
                  <c:v>1503.934065934066</c:v>
                </c:pt>
                <c:pt idx="10">
                  <c:v>1571.1098901098901</c:v>
                </c:pt>
                <c:pt idx="11">
                  <c:v>1628.7362637362637</c:v>
                </c:pt>
                <c:pt idx="12">
                  <c:v>1632.1648351648353</c:v>
                </c:pt>
                <c:pt idx="13">
                  <c:v>1639.3186813186812</c:v>
                </c:pt>
                <c:pt idx="14">
                  <c:v>1634</c:v>
                </c:pt>
                <c:pt idx="15">
                  <c:v>1594.0879120879122</c:v>
                </c:pt>
                <c:pt idx="16">
                  <c:v>1585.9890109890109</c:v>
                </c:pt>
                <c:pt idx="17">
                  <c:v>1730.0769230769231</c:v>
                </c:pt>
                <c:pt idx="18">
                  <c:v>1587.8131868131868</c:v>
                </c:pt>
                <c:pt idx="19">
                  <c:v>1347.3296703296703</c:v>
                </c:pt>
                <c:pt idx="20">
                  <c:v>1058.0879120879122</c:v>
                </c:pt>
                <c:pt idx="21">
                  <c:v>784.07692307692309</c:v>
                </c:pt>
                <c:pt idx="22">
                  <c:v>535.83516483516485</c:v>
                </c:pt>
                <c:pt idx="23">
                  <c:v>374.03296703296701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4F-496D-9F76-4A2F0661C4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松阪!$A$70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松阪!$C$7:$Z$7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松阪!$C$75:$Z$75</c:f>
              <c:numCache>
                <c:formatCode>General</c:formatCode>
                <c:ptCount val="24"/>
                <c:pt idx="0">
                  <c:v>53.828131868131862</c:v>
                </c:pt>
                <c:pt idx="1">
                  <c:v>54.38252747252745</c:v>
                </c:pt>
                <c:pt idx="2">
                  <c:v>53.890879120879127</c:v>
                </c:pt>
                <c:pt idx="3">
                  <c:v>53.842637362637369</c:v>
                </c:pt>
                <c:pt idx="4">
                  <c:v>53.494395604395613</c:v>
                </c:pt>
                <c:pt idx="5">
                  <c:v>55.796483516483519</c:v>
                </c:pt>
                <c:pt idx="6">
                  <c:v>54.257692307692295</c:v>
                </c:pt>
                <c:pt idx="7">
                  <c:v>46.400109890109867</c:v>
                </c:pt>
                <c:pt idx="8">
                  <c:v>40.907032967032983</c:v>
                </c:pt>
                <c:pt idx="9">
                  <c:v>43.800549450549447</c:v>
                </c:pt>
                <c:pt idx="10">
                  <c:v>41.819450549450558</c:v>
                </c:pt>
                <c:pt idx="11">
                  <c:v>39.993076923076927</c:v>
                </c:pt>
                <c:pt idx="12">
                  <c:v>40.000989010989009</c:v>
                </c:pt>
                <c:pt idx="13">
                  <c:v>39.874175824175808</c:v>
                </c:pt>
                <c:pt idx="14">
                  <c:v>39.838461538461537</c:v>
                </c:pt>
                <c:pt idx="15">
                  <c:v>40.136373626373633</c:v>
                </c:pt>
                <c:pt idx="16">
                  <c:v>40.260879120879125</c:v>
                </c:pt>
                <c:pt idx="17">
                  <c:v>38.74967032967033</c:v>
                </c:pt>
                <c:pt idx="18">
                  <c:v>39.32769230769231</c:v>
                </c:pt>
                <c:pt idx="19">
                  <c:v>41.319999999999986</c:v>
                </c:pt>
                <c:pt idx="20">
                  <c:v>44.429890109890081</c:v>
                </c:pt>
                <c:pt idx="21">
                  <c:v>47.25648351648352</c:v>
                </c:pt>
                <c:pt idx="22">
                  <c:v>50.546263736263739</c:v>
                </c:pt>
                <c:pt idx="23">
                  <c:v>51.945274725274722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4F-496D-9F76-4A2F0661C4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伊賀①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25</a:t>
            </a:r>
            <a:r>
              <a:rPr lang="ja-JP" altLang="en-US">
                <a:solidFill>
                  <a:sysClr val="windowText" lastClr="000000"/>
                </a:solidFill>
              </a:rPr>
              <a:t>号（伊賀市上野丸之内）：２車線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伊賀!$A$7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伊賀!$C$7:$Z$7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伊賀!$C$12:$Z$12</c:f>
              <c:numCache>
                <c:formatCode>General</c:formatCode>
                <c:ptCount val="24"/>
                <c:pt idx="0">
                  <c:v>35.428571428571431</c:v>
                </c:pt>
                <c:pt idx="1">
                  <c:v>20.945054945054945</c:v>
                </c:pt>
                <c:pt idx="2">
                  <c:v>17.989010989010989</c:v>
                </c:pt>
                <c:pt idx="3">
                  <c:v>19.516483516483518</c:v>
                </c:pt>
                <c:pt idx="4">
                  <c:v>28.142857142857142</c:v>
                </c:pt>
                <c:pt idx="5">
                  <c:v>56.692307692307693</c:v>
                </c:pt>
                <c:pt idx="6">
                  <c:v>105.53846153846153</c:v>
                </c:pt>
                <c:pt idx="7">
                  <c:v>378.43956043956047</c:v>
                </c:pt>
                <c:pt idx="8">
                  <c:v>481.31868131868134</c:v>
                </c:pt>
                <c:pt idx="9">
                  <c:v>468.74725274725273</c:v>
                </c:pt>
                <c:pt idx="10">
                  <c:v>520.57142857142856</c:v>
                </c:pt>
                <c:pt idx="11">
                  <c:v>540.93406593406598</c:v>
                </c:pt>
                <c:pt idx="12">
                  <c:v>486.07692307692309</c:v>
                </c:pt>
                <c:pt idx="13">
                  <c:v>480.60439560439562</c:v>
                </c:pt>
                <c:pt idx="14">
                  <c:v>490.14285714285717</c:v>
                </c:pt>
                <c:pt idx="15">
                  <c:v>507.65934065934067</c:v>
                </c:pt>
                <c:pt idx="16">
                  <c:v>515.93406593406598</c:v>
                </c:pt>
                <c:pt idx="17">
                  <c:v>597.75824175824175</c:v>
                </c:pt>
                <c:pt idx="18">
                  <c:v>507.31868131868134</c:v>
                </c:pt>
                <c:pt idx="19">
                  <c:v>347.03296703296701</c:v>
                </c:pt>
                <c:pt idx="20">
                  <c:v>234.36263736263737</c:v>
                </c:pt>
                <c:pt idx="21">
                  <c:v>191.07692307692307</c:v>
                </c:pt>
                <c:pt idx="22">
                  <c:v>108.79120879120879</c:v>
                </c:pt>
                <c:pt idx="23">
                  <c:v>65.395604395604394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7-4E5F-927D-F9A901625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伊賀!$A$26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伊賀!$C$7:$Z$7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伊賀!$C$31:$Z$31</c:f>
              <c:numCache>
                <c:formatCode>General</c:formatCode>
                <c:ptCount val="24"/>
                <c:pt idx="0">
                  <c:v>37.984725274725285</c:v>
                </c:pt>
                <c:pt idx="1">
                  <c:v>39.116593406593402</c:v>
                </c:pt>
                <c:pt idx="2">
                  <c:v>38.810549450549459</c:v>
                </c:pt>
                <c:pt idx="3">
                  <c:v>38.700549450549474</c:v>
                </c:pt>
                <c:pt idx="4">
                  <c:v>40.025384615384617</c:v>
                </c:pt>
                <c:pt idx="5">
                  <c:v>42.751758241758225</c:v>
                </c:pt>
                <c:pt idx="6">
                  <c:v>39.285164835164835</c:v>
                </c:pt>
                <c:pt idx="7">
                  <c:v>34.459340659340654</c:v>
                </c:pt>
                <c:pt idx="8">
                  <c:v>31.952087912087912</c:v>
                </c:pt>
                <c:pt idx="9">
                  <c:v>31.766153846153856</c:v>
                </c:pt>
                <c:pt idx="10">
                  <c:v>30.816263736263743</c:v>
                </c:pt>
                <c:pt idx="11">
                  <c:v>30.713736263736251</c:v>
                </c:pt>
                <c:pt idx="12">
                  <c:v>32.201098901098888</c:v>
                </c:pt>
                <c:pt idx="13">
                  <c:v>32.190109890109888</c:v>
                </c:pt>
                <c:pt idx="14">
                  <c:v>31.67813186813185</c:v>
                </c:pt>
                <c:pt idx="15">
                  <c:v>31.433406593406588</c:v>
                </c:pt>
                <c:pt idx="16">
                  <c:v>31.866703296703299</c:v>
                </c:pt>
                <c:pt idx="17">
                  <c:v>30.691538461538475</c:v>
                </c:pt>
                <c:pt idx="18">
                  <c:v>30.822637362637366</c:v>
                </c:pt>
                <c:pt idx="19">
                  <c:v>32.848571428571439</c:v>
                </c:pt>
                <c:pt idx="20">
                  <c:v>34.851318681318673</c:v>
                </c:pt>
                <c:pt idx="21">
                  <c:v>35.596263736263744</c:v>
                </c:pt>
                <c:pt idx="22">
                  <c:v>37.640329670329677</c:v>
                </c:pt>
                <c:pt idx="23">
                  <c:v>37.893626373626368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E5F-927D-F9A901625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伊賀②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368</a:t>
            </a:r>
            <a:r>
              <a:rPr lang="ja-JP" altLang="en-US">
                <a:solidFill>
                  <a:sysClr val="windowText" lastClr="000000"/>
                </a:solidFill>
              </a:rPr>
              <a:t>号（伊賀市山出）：４車線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伊賀!$A$51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伊賀!$C$51:$Z$51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伊賀!$C$56:$Z$56</c:f>
              <c:numCache>
                <c:formatCode>General</c:formatCode>
                <c:ptCount val="24"/>
                <c:pt idx="0">
                  <c:v>104.45054945054945</c:v>
                </c:pt>
                <c:pt idx="1">
                  <c:v>71.527472527472526</c:v>
                </c:pt>
                <c:pt idx="2">
                  <c:v>59.406593406593409</c:v>
                </c:pt>
                <c:pt idx="3">
                  <c:v>57.747252747252745</c:v>
                </c:pt>
                <c:pt idx="4">
                  <c:v>120.45054945054945</c:v>
                </c:pt>
                <c:pt idx="5">
                  <c:v>262.05494505494505</c:v>
                </c:pt>
                <c:pt idx="6">
                  <c:v>710.01098901098896</c:v>
                </c:pt>
                <c:pt idx="7">
                  <c:v>1415.6263736263736</c:v>
                </c:pt>
                <c:pt idx="8">
                  <c:v>1436.2747252747254</c:v>
                </c:pt>
                <c:pt idx="9">
                  <c:v>1212.2857142857142</c:v>
                </c:pt>
                <c:pt idx="10">
                  <c:v>1099.5054945054944</c:v>
                </c:pt>
                <c:pt idx="11">
                  <c:v>1054</c:v>
                </c:pt>
                <c:pt idx="12">
                  <c:v>1010.6813186813187</c:v>
                </c:pt>
                <c:pt idx="13">
                  <c:v>1052.6813186813188</c:v>
                </c:pt>
                <c:pt idx="14">
                  <c:v>1077.4395604395604</c:v>
                </c:pt>
                <c:pt idx="15">
                  <c:v>1129.8571428571429</c:v>
                </c:pt>
                <c:pt idx="16">
                  <c:v>1208.7692307692307</c:v>
                </c:pt>
                <c:pt idx="17">
                  <c:v>1438.1648351648353</c:v>
                </c:pt>
                <c:pt idx="18">
                  <c:v>1192.8571428571429</c:v>
                </c:pt>
                <c:pt idx="19">
                  <c:v>923.01098901098896</c:v>
                </c:pt>
                <c:pt idx="20">
                  <c:v>601.34065934065939</c:v>
                </c:pt>
                <c:pt idx="21">
                  <c:v>411.1868131868132</c:v>
                </c:pt>
                <c:pt idx="22">
                  <c:v>257.39560439560438</c:v>
                </c:pt>
                <c:pt idx="23">
                  <c:v>161.52747252747253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CB-49FD-9607-95C02CFB9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伊賀!$A$70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伊賀!$C$7:$Z$7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伊賀!$C$75:$Z$75</c:f>
              <c:numCache>
                <c:formatCode>General</c:formatCode>
                <c:ptCount val="24"/>
                <c:pt idx="0">
                  <c:v>45.221758241758252</c:v>
                </c:pt>
                <c:pt idx="1">
                  <c:v>45.339560439560422</c:v>
                </c:pt>
                <c:pt idx="2">
                  <c:v>44.60208791208791</c:v>
                </c:pt>
                <c:pt idx="3">
                  <c:v>45.190879120879131</c:v>
                </c:pt>
                <c:pt idx="4">
                  <c:v>47.152857142857151</c:v>
                </c:pt>
                <c:pt idx="5">
                  <c:v>48.719560439560446</c:v>
                </c:pt>
                <c:pt idx="6">
                  <c:v>50.195824175824185</c:v>
                </c:pt>
                <c:pt idx="7">
                  <c:v>48.597032967032966</c:v>
                </c:pt>
                <c:pt idx="8">
                  <c:v>48.148131868131877</c:v>
                </c:pt>
                <c:pt idx="9">
                  <c:v>47.146813186813183</c:v>
                </c:pt>
                <c:pt idx="10">
                  <c:v>47.087582417582389</c:v>
                </c:pt>
                <c:pt idx="11">
                  <c:v>47.31824175824174</c:v>
                </c:pt>
                <c:pt idx="12">
                  <c:v>48.064285714285731</c:v>
                </c:pt>
                <c:pt idx="13">
                  <c:v>47.157912087912088</c:v>
                </c:pt>
                <c:pt idx="14">
                  <c:v>46.993076923076899</c:v>
                </c:pt>
                <c:pt idx="15">
                  <c:v>47.222087912087915</c:v>
                </c:pt>
                <c:pt idx="16">
                  <c:v>47.480769230769234</c:v>
                </c:pt>
                <c:pt idx="17">
                  <c:v>48.529010989010992</c:v>
                </c:pt>
                <c:pt idx="18">
                  <c:v>48.188131868131848</c:v>
                </c:pt>
                <c:pt idx="19">
                  <c:v>48.397802197802193</c:v>
                </c:pt>
                <c:pt idx="20">
                  <c:v>49.729010989011002</c:v>
                </c:pt>
                <c:pt idx="21">
                  <c:v>50.495054945054967</c:v>
                </c:pt>
                <c:pt idx="22">
                  <c:v>45.974395604395603</c:v>
                </c:pt>
                <c:pt idx="23">
                  <c:v>45.239010989011007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CB-49FD-9607-95C02CFB9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伊勢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伊勢磯部線（伊勢市宇治浦田）：４車線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伊勢!$A$7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伊勢!$C$7:$Z$7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伊勢!$C$12:$Z$12</c:f>
              <c:numCache>
                <c:formatCode>General</c:formatCode>
                <c:ptCount val="24"/>
                <c:pt idx="0">
                  <c:v>48.791208791208788</c:v>
                </c:pt>
                <c:pt idx="1">
                  <c:v>31.219780219780219</c:v>
                </c:pt>
                <c:pt idx="2">
                  <c:v>31.35164835164835</c:v>
                </c:pt>
                <c:pt idx="3">
                  <c:v>40.549450549450547</c:v>
                </c:pt>
                <c:pt idx="4">
                  <c:v>72.604395604395606</c:v>
                </c:pt>
                <c:pt idx="5">
                  <c:v>146.4835164835165</c:v>
                </c:pt>
                <c:pt idx="6">
                  <c:v>393.8131868131868</c:v>
                </c:pt>
                <c:pt idx="7">
                  <c:v>853.39560439560444</c:v>
                </c:pt>
                <c:pt idx="8">
                  <c:v>1012.6263736263736</c:v>
                </c:pt>
                <c:pt idx="9">
                  <c:v>935.41758241758237</c:v>
                </c:pt>
                <c:pt idx="10">
                  <c:v>956.94505494505495</c:v>
                </c:pt>
                <c:pt idx="11">
                  <c:v>999.60439560439556</c:v>
                </c:pt>
                <c:pt idx="12">
                  <c:v>985.63736263736268</c:v>
                </c:pt>
                <c:pt idx="13">
                  <c:v>968.45054945054949</c:v>
                </c:pt>
                <c:pt idx="14">
                  <c:v>937.4835164835165</c:v>
                </c:pt>
                <c:pt idx="15">
                  <c:v>926.5164835164835</c:v>
                </c:pt>
                <c:pt idx="16">
                  <c:v>858.42857142857144</c:v>
                </c:pt>
                <c:pt idx="17">
                  <c:v>815.42857142857144</c:v>
                </c:pt>
                <c:pt idx="18">
                  <c:v>630.35164835164835</c:v>
                </c:pt>
                <c:pt idx="19">
                  <c:v>399.65934065934067</c:v>
                </c:pt>
                <c:pt idx="20">
                  <c:v>281.19780219780222</c:v>
                </c:pt>
                <c:pt idx="21">
                  <c:v>205.39560439560441</c:v>
                </c:pt>
                <c:pt idx="22">
                  <c:v>119.30769230769231</c:v>
                </c:pt>
                <c:pt idx="23">
                  <c:v>69.175824175824175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72-408A-A0F3-75740BE79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伊勢!$A$26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伊勢!$C$7:$Z$7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伊勢!$C$31:$Z$31</c:f>
              <c:numCache>
                <c:formatCode>General</c:formatCode>
                <c:ptCount val="24"/>
                <c:pt idx="0">
                  <c:v>43.420769230769238</c:v>
                </c:pt>
                <c:pt idx="1">
                  <c:v>43.91824175824177</c:v>
                </c:pt>
                <c:pt idx="2">
                  <c:v>43.276923076923062</c:v>
                </c:pt>
                <c:pt idx="3">
                  <c:v>44.916923076923062</c:v>
                </c:pt>
                <c:pt idx="4">
                  <c:v>44.874725274725272</c:v>
                </c:pt>
                <c:pt idx="5">
                  <c:v>44.470439560439587</c:v>
                </c:pt>
                <c:pt idx="6">
                  <c:v>43.195164835164839</c:v>
                </c:pt>
                <c:pt idx="7">
                  <c:v>40.059340659340656</c:v>
                </c:pt>
                <c:pt idx="8">
                  <c:v>36.562197802197794</c:v>
                </c:pt>
                <c:pt idx="9">
                  <c:v>34.234285714285704</c:v>
                </c:pt>
                <c:pt idx="10">
                  <c:v>32.904395604395603</c:v>
                </c:pt>
                <c:pt idx="11">
                  <c:v>32.226043956043945</c:v>
                </c:pt>
                <c:pt idx="12">
                  <c:v>32.468681318681327</c:v>
                </c:pt>
                <c:pt idx="13">
                  <c:v>32.389670329670338</c:v>
                </c:pt>
                <c:pt idx="14">
                  <c:v>32.350549450549451</c:v>
                </c:pt>
                <c:pt idx="15">
                  <c:v>33.396373626373631</c:v>
                </c:pt>
                <c:pt idx="16">
                  <c:v>34.08175824175823</c:v>
                </c:pt>
                <c:pt idx="17">
                  <c:v>35.371648351648346</c:v>
                </c:pt>
                <c:pt idx="18">
                  <c:v>37.873626373626351</c:v>
                </c:pt>
                <c:pt idx="19">
                  <c:v>39.699560439560436</c:v>
                </c:pt>
                <c:pt idx="20">
                  <c:v>40.79120879120881</c:v>
                </c:pt>
                <c:pt idx="21">
                  <c:v>41.080879120879139</c:v>
                </c:pt>
                <c:pt idx="22">
                  <c:v>42.981978021978037</c:v>
                </c:pt>
                <c:pt idx="23">
                  <c:v>42.957802197802209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72-408A-A0F3-75740BE79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鳥羽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42</a:t>
            </a:r>
            <a:r>
              <a:rPr lang="ja-JP" altLang="en-US">
                <a:solidFill>
                  <a:sysClr val="windowText" lastClr="000000"/>
                </a:solidFill>
              </a:rPr>
              <a:t>号（鳥羽市一丁目）：４車線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志摩!$A$7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志摩!$C$7:$Z$7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志摩!$C$12:$Z$12</c:f>
              <c:numCache>
                <c:formatCode>General</c:formatCode>
                <c:ptCount val="24"/>
                <c:pt idx="0">
                  <c:v>76.868131868131869</c:v>
                </c:pt>
                <c:pt idx="1">
                  <c:v>37.373626373626372</c:v>
                </c:pt>
                <c:pt idx="2">
                  <c:v>28.978021978021978</c:v>
                </c:pt>
                <c:pt idx="3">
                  <c:v>44.516483516483518</c:v>
                </c:pt>
                <c:pt idx="4">
                  <c:v>79.92307692307692</c:v>
                </c:pt>
                <c:pt idx="5">
                  <c:v>169.85714285714286</c:v>
                </c:pt>
                <c:pt idx="6">
                  <c:v>341.8901098901099</c:v>
                </c:pt>
                <c:pt idx="7">
                  <c:v>996.03296703296701</c:v>
                </c:pt>
                <c:pt idx="8">
                  <c:v>1150.0439560439561</c:v>
                </c:pt>
                <c:pt idx="9">
                  <c:v>1091.4725274725274</c:v>
                </c:pt>
                <c:pt idx="10">
                  <c:v>1147.6263736263736</c:v>
                </c:pt>
                <c:pt idx="11">
                  <c:v>1095.3406593406594</c:v>
                </c:pt>
                <c:pt idx="12">
                  <c:v>1044.4725274725274</c:v>
                </c:pt>
                <c:pt idx="13">
                  <c:v>1091.901098901099</c:v>
                </c:pt>
                <c:pt idx="14">
                  <c:v>1177.7032967032967</c:v>
                </c:pt>
                <c:pt idx="15">
                  <c:v>1175.4505494505495</c:v>
                </c:pt>
                <c:pt idx="16">
                  <c:v>1127.5164835164835</c:v>
                </c:pt>
                <c:pt idx="17">
                  <c:v>1207.2857142857142</c:v>
                </c:pt>
                <c:pt idx="18">
                  <c:v>771.86813186813185</c:v>
                </c:pt>
                <c:pt idx="19">
                  <c:v>494.25274725274727</c:v>
                </c:pt>
                <c:pt idx="20">
                  <c:v>332.37362637362639</c:v>
                </c:pt>
                <c:pt idx="21">
                  <c:v>271.24175824175825</c:v>
                </c:pt>
                <c:pt idx="22">
                  <c:v>192.32967032967034</c:v>
                </c:pt>
                <c:pt idx="23">
                  <c:v>125.72527472527473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3D-493C-8712-A062E4AE8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志摩!$A$26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志摩!$C$7:$Z$7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志摩!$C$31:$Z$31</c:f>
              <c:numCache>
                <c:formatCode>General</c:formatCode>
                <c:ptCount val="24"/>
                <c:pt idx="0">
                  <c:v>64.476373626373629</c:v>
                </c:pt>
                <c:pt idx="1">
                  <c:v>64.511978021978038</c:v>
                </c:pt>
                <c:pt idx="2">
                  <c:v>63.817912087912092</c:v>
                </c:pt>
                <c:pt idx="3">
                  <c:v>64.053296703296724</c:v>
                </c:pt>
                <c:pt idx="4">
                  <c:v>65.381208791208792</c:v>
                </c:pt>
                <c:pt idx="5">
                  <c:v>66.461978021977998</c:v>
                </c:pt>
                <c:pt idx="6">
                  <c:v>65.303406593406564</c:v>
                </c:pt>
                <c:pt idx="7">
                  <c:v>62.024615384615394</c:v>
                </c:pt>
                <c:pt idx="8">
                  <c:v>59.706923076923083</c:v>
                </c:pt>
                <c:pt idx="9">
                  <c:v>57.765604395604427</c:v>
                </c:pt>
                <c:pt idx="10">
                  <c:v>57.569120879120881</c:v>
                </c:pt>
                <c:pt idx="11">
                  <c:v>57.993736263736274</c:v>
                </c:pt>
                <c:pt idx="12">
                  <c:v>58.188241758241759</c:v>
                </c:pt>
                <c:pt idx="13">
                  <c:v>58.022857142857156</c:v>
                </c:pt>
                <c:pt idx="14">
                  <c:v>57.879670329670333</c:v>
                </c:pt>
                <c:pt idx="15">
                  <c:v>58.761648351648368</c:v>
                </c:pt>
                <c:pt idx="16">
                  <c:v>59.652747252747226</c:v>
                </c:pt>
                <c:pt idx="17">
                  <c:v>61.393186813186801</c:v>
                </c:pt>
                <c:pt idx="18">
                  <c:v>62.251538461538502</c:v>
                </c:pt>
                <c:pt idx="19">
                  <c:v>62.305604395604412</c:v>
                </c:pt>
                <c:pt idx="20">
                  <c:v>63.507692307692317</c:v>
                </c:pt>
                <c:pt idx="21">
                  <c:v>64.008351648351635</c:v>
                </c:pt>
                <c:pt idx="22">
                  <c:v>64.694505494505478</c:v>
                </c:pt>
                <c:pt idx="23">
                  <c:v>64.538461538461533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3D-493C-8712-A062E4AE8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度会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玉城南勢線（度会町大野木）：２車線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伊勢!$A$51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伊勢!$C$51:$Z$51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伊勢!$C$56:$Z$56</c:f>
              <c:numCache>
                <c:formatCode>General</c:formatCode>
                <c:ptCount val="24"/>
                <c:pt idx="0">
                  <c:v>61.439560439560438</c:v>
                </c:pt>
                <c:pt idx="1">
                  <c:v>38.208791208791212</c:v>
                </c:pt>
                <c:pt idx="2">
                  <c:v>42.362637362637365</c:v>
                </c:pt>
                <c:pt idx="3">
                  <c:v>86.27472527472527</c:v>
                </c:pt>
                <c:pt idx="4">
                  <c:v>169.08791208791209</c:v>
                </c:pt>
                <c:pt idx="5">
                  <c:v>163.20879120879121</c:v>
                </c:pt>
                <c:pt idx="6">
                  <c:v>322.23076923076923</c:v>
                </c:pt>
                <c:pt idx="7">
                  <c:v>800.24175824175825</c:v>
                </c:pt>
                <c:pt idx="8">
                  <c:v>751.1098901098901</c:v>
                </c:pt>
                <c:pt idx="9">
                  <c:v>695.5934065934066</c:v>
                </c:pt>
                <c:pt idx="10">
                  <c:v>706.86813186813185</c:v>
                </c:pt>
                <c:pt idx="11">
                  <c:v>698.54945054945051</c:v>
                </c:pt>
                <c:pt idx="12">
                  <c:v>651.57142857142856</c:v>
                </c:pt>
                <c:pt idx="13">
                  <c:v>705.5934065934066</c:v>
                </c:pt>
                <c:pt idx="14">
                  <c:v>748.8131868131868</c:v>
                </c:pt>
                <c:pt idx="15">
                  <c:v>783.4065934065934</c:v>
                </c:pt>
                <c:pt idx="16">
                  <c:v>764.06593406593402</c:v>
                </c:pt>
                <c:pt idx="17">
                  <c:v>949.39560439560444</c:v>
                </c:pt>
                <c:pt idx="18">
                  <c:v>705.57142857142856</c:v>
                </c:pt>
                <c:pt idx="19">
                  <c:v>422.84615384615387</c:v>
                </c:pt>
                <c:pt idx="20">
                  <c:v>266.31868131868134</c:v>
                </c:pt>
                <c:pt idx="21">
                  <c:v>181.28571428571428</c:v>
                </c:pt>
                <c:pt idx="22">
                  <c:v>124.76923076923077</c:v>
                </c:pt>
                <c:pt idx="23">
                  <c:v>84.978021978021971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DC-479C-8C9A-DFADDE1BC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伊勢!$A$70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伊勢!$C$7:$Z$7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伊勢!$C$75:$Z$75</c:f>
              <c:numCache>
                <c:formatCode>General</c:formatCode>
                <c:ptCount val="24"/>
                <c:pt idx="0">
                  <c:v>56.101868131868137</c:v>
                </c:pt>
                <c:pt idx="1">
                  <c:v>55.311538461538433</c:v>
                </c:pt>
                <c:pt idx="2">
                  <c:v>56.489670329670325</c:v>
                </c:pt>
                <c:pt idx="3">
                  <c:v>56.650549450549441</c:v>
                </c:pt>
                <c:pt idx="4">
                  <c:v>57.573406593406574</c:v>
                </c:pt>
                <c:pt idx="5">
                  <c:v>61.821428571428562</c:v>
                </c:pt>
                <c:pt idx="6">
                  <c:v>60.406923076923086</c:v>
                </c:pt>
                <c:pt idx="7">
                  <c:v>54.67472527472524</c:v>
                </c:pt>
                <c:pt idx="8">
                  <c:v>55.361758241758245</c:v>
                </c:pt>
                <c:pt idx="9">
                  <c:v>54.368901098901105</c:v>
                </c:pt>
                <c:pt idx="10">
                  <c:v>53.444175824175815</c:v>
                </c:pt>
                <c:pt idx="11">
                  <c:v>53.598351648351667</c:v>
                </c:pt>
                <c:pt idx="12">
                  <c:v>54.864615384615369</c:v>
                </c:pt>
                <c:pt idx="13">
                  <c:v>53.898681318681305</c:v>
                </c:pt>
                <c:pt idx="14">
                  <c:v>53.202307692307691</c:v>
                </c:pt>
                <c:pt idx="15">
                  <c:v>52.576813186813197</c:v>
                </c:pt>
                <c:pt idx="16">
                  <c:v>54.333736263736256</c:v>
                </c:pt>
                <c:pt idx="17">
                  <c:v>54.604175824175826</c:v>
                </c:pt>
                <c:pt idx="18">
                  <c:v>55.451648351648345</c:v>
                </c:pt>
                <c:pt idx="19">
                  <c:v>53.077032967032949</c:v>
                </c:pt>
                <c:pt idx="20">
                  <c:v>53.696923076923078</c:v>
                </c:pt>
                <c:pt idx="21">
                  <c:v>54.113406593406602</c:v>
                </c:pt>
                <c:pt idx="22">
                  <c:v>55.175934065934058</c:v>
                </c:pt>
                <c:pt idx="23">
                  <c:v>56.070219780219773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DC-479C-8C9A-DFADDE1BC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紀北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422</a:t>
            </a:r>
            <a:r>
              <a:rPr lang="ja-JP" altLang="en-US">
                <a:solidFill>
                  <a:sysClr val="windowText" lastClr="000000"/>
                </a:solidFill>
              </a:rPr>
              <a:t>号（紀北町東長島）：２車線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尾鷲!$A$51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尾鷲!$C$51:$Z$51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尾鷲!$C$56:$Z$56</c:f>
              <c:numCache>
                <c:formatCode>General</c:formatCode>
                <c:ptCount val="24"/>
                <c:pt idx="0">
                  <c:v>32.417582417582416</c:v>
                </c:pt>
                <c:pt idx="1">
                  <c:v>22.736263736263737</c:v>
                </c:pt>
                <c:pt idx="2">
                  <c:v>26.780219780219781</c:v>
                </c:pt>
                <c:pt idx="3">
                  <c:v>32.934065934065934</c:v>
                </c:pt>
                <c:pt idx="4">
                  <c:v>49.516483516483518</c:v>
                </c:pt>
                <c:pt idx="5">
                  <c:v>73.35164835164835</c:v>
                </c:pt>
                <c:pt idx="6">
                  <c:v>128.02197802197801</c:v>
                </c:pt>
                <c:pt idx="7">
                  <c:v>275.64835164835165</c:v>
                </c:pt>
                <c:pt idx="8">
                  <c:v>304.75824175824175</c:v>
                </c:pt>
                <c:pt idx="9">
                  <c:v>300.35164835164835</c:v>
                </c:pt>
                <c:pt idx="10">
                  <c:v>312.69230769230768</c:v>
                </c:pt>
                <c:pt idx="11">
                  <c:v>321.82417582417582</c:v>
                </c:pt>
                <c:pt idx="12">
                  <c:v>311.5164835164835</c:v>
                </c:pt>
                <c:pt idx="13">
                  <c:v>316.31868131868134</c:v>
                </c:pt>
                <c:pt idx="14">
                  <c:v>335.45054945054943</c:v>
                </c:pt>
                <c:pt idx="15">
                  <c:v>327.13186813186815</c:v>
                </c:pt>
                <c:pt idx="16">
                  <c:v>321.03296703296701</c:v>
                </c:pt>
                <c:pt idx="17">
                  <c:v>363.12087912087912</c:v>
                </c:pt>
                <c:pt idx="18">
                  <c:v>260</c:v>
                </c:pt>
                <c:pt idx="19">
                  <c:v>175.75824175824175</c:v>
                </c:pt>
                <c:pt idx="20">
                  <c:v>113.45054945054945</c:v>
                </c:pt>
                <c:pt idx="21">
                  <c:v>83.219780219780219</c:v>
                </c:pt>
                <c:pt idx="22">
                  <c:v>52.329670329670328</c:v>
                </c:pt>
                <c:pt idx="23">
                  <c:v>36.417582417582416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4E-450A-8DA2-2D5921F26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尾鷲!$A$70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尾鷲!$C$7:$Z$7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尾鷲!$C$75:$Z$75</c:f>
              <c:numCache>
                <c:formatCode>General</c:formatCode>
                <c:ptCount val="24"/>
                <c:pt idx="0">
                  <c:v>29.038791208791199</c:v>
                </c:pt>
                <c:pt idx="1">
                  <c:v>29.528901098901102</c:v>
                </c:pt>
                <c:pt idx="2">
                  <c:v>29.200219780219779</c:v>
                </c:pt>
                <c:pt idx="3">
                  <c:v>29.176593406593398</c:v>
                </c:pt>
                <c:pt idx="4">
                  <c:v>30.499120879120881</c:v>
                </c:pt>
                <c:pt idx="5">
                  <c:v>30.583626373626366</c:v>
                </c:pt>
                <c:pt idx="6">
                  <c:v>28.82692307692308</c:v>
                </c:pt>
                <c:pt idx="7">
                  <c:v>27.507142857142867</c:v>
                </c:pt>
                <c:pt idx="8">
                  <c:v>26.859670329670326</c:v>
                </c:pt>
                <c:pt idx="9">
                  <c:v>26.952967032967027</c:v>
                </c:pt>
                <c:pt idx="10">
                  <c:v>26.831538461538461</c:v>
                </c:pt>
                <c:pt idx="11">
                  <c:v>26.558461538461547</c:v>
                </c:pt>
                <c:pt idx="12">
                  <c:v>27.156813186813185</c:v>
                </c:pt>
                <c:pt idx="13">
                  <c:v>27.240769230769235</c:v>
                </c:pt>
                <c:pt idx="14">
                  <c:v>26.948681318681309</c:v>
                </c:pt>
                <c:pt idx="15">
                  <c:v>27.310879120879104</c:v>
                </c:pt>
                <c:pt idx="16">
                  <c:v>27.736153846153858</c:v>
                </c:pt>
                <c:pt idx="17">
                  <c:v>27.543406593406587</c:v>
                </c:pt>
                <c:pt idx="18">
                  <c:v>27.806043956043965</c:v>
                </c:pt>
                <c:pt idx="19">
                  <c:v>28.310659340659335</c:v>
                </c:pt>
                <c:pt idx="20">
                  <c:v>28.459120879120871</c:v>
                </c:pt>
                <c:pt idx="21">
                  <c:v>28.963846153846163</c:v>
                </c:pt>
                <c:pt idx="22">
                  <c:v>28.942527472527491</c:v>
                </c:pt>
                <c:pt idx="23">
                  <c:v>28.994945054945056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4E-450A-8DA2-2D5921F26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尾鷲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425</a:t>
            </a:r>
            <a:r>
              <a:rPr lang="ja-JP" altLang="en-US">
                <a:solidFill>
                  <a:sysClr val="windowText" lastClr="000000"/>
                </a:solidFill>
              </a:rPr>
              <a:t>号（尾鷲市倉ノ谷町）：２車線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尾鷲!$A$7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尾鷲!$C$7:$Z$7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尾鷲!$C$12:$Z$12</c:f>
              <c:numCache>
                <c:formatCode>General</c:formatCode>
                <c:ptCount val="24"/>
                <c:pt idx="0">
                  <c:v>33.428571428571431</c:v>
                </c:pt>
                <c:pt idx="1">
                  <c:v>27.604395604395606</c:v>
                </c:pt>
                <c:pt idx="2">
                  <c:v>25.175824175824175</c:v>
                </c:pt>
                <c:pt idx="3">
                  <c:v>37.978021978021978</c:v>
                </c:pt>
                <c:pt idx="4">
                  <c:v>41.494505494505496</c:v>
                </c:pt>
                <c:pt idx="5">
                  <c:v>77.329670329670336</c:v>
                </c:pt>
                <c:pt idx="6">
                  <c:v>179.56043956043956</c:v>
                </c:pt>
                <c:pt idx="7">
                  <c:v>496.4835164835165</c:v>
                </c:pt>
                <c:pt idx="8">
                  <c:v>493.12087912087912</c:v>
                </c:pt>
                <c:pt idx="9">
                  <c:v>428.26373626373629</c:v>
                </c:pt>
                <c:pt idx="10">
                  <c:v>414.46153846153845</c:v>
                </c:pt>
                <c:pt idx="11">
                  <c:v>406.24175824175825</c:v>
                </c:pt>
                <c:pt idx="12">
                  <c:v>392.34065934065933</c:v>
                </c:pt>
                <c:pt idx="13">
                  <c:v>401.4835164835165</c:v>
                </c:pt>
                <c:pt idx="14">
                  <c:v>383.41758241758242</c:v>
                </c:pt>
                <c:pt idx="15">
                  <c:v>406.41758241758242</c:v>
                </c:pt>
                <c:pt idx="16">
                  <c:v>429.98901098901098</c:v>
                </c:pt>
                <c:pt idx="17">
                  <c:v>563.05494505494505</c:v>
                </c:pt>
                <c:pt idx="18">
                  <c:v>384.69230769230768</c:v>
                </c:pt>
                <c:pt idx="19">
                  <c:v>230.26373626373626</c:v>
                </c:pt>
                <c:pt idx="20">
                  <c:v>149.71428571428572</c:v>
                </c:pt>
                <c:pt idx="21">
                  <c:v>112.52747252747253</c:v>
                </c:pt>
                <c:pt idx="22">
                  <c:v>74.890109890109883</c:v>
                </c:pt>
                <c:pt idx="23">
                  <c:v>47.032967032967036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93-45CA-A5EF-8AFF6435F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尾鷲!$A$26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尾鷲!$C$7:$Z$7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尾鷲!$C$31:$Z$31</c:f>
              <c:numCache>
                <c:formatCode>General</c:formatCode>
                <c:ptCount val="24"/>
                <c:pt idx="0">
                  <c:v>45.584285714285727</c:v>
                </c:pt>
                <c:pt idx="1">
                  <c:v>47.764725274725279</c:v>
                </c:pt>
                <c:pt idx="2">
                  <c:v>46.541318681318685</c:v>
                </c:pt>
                <c:pt idx="3">
                  <c:v>46.068901098901094</c:v>
                </c:pt>
                <c:pt idx="4">
                  <c:v>45.742747252747243</c:v>
                </c:pt>
                <c:pt idx="5">
                  <c:v>46.782087912087924</c:v>
                </c:pt>
                <c:pt idx="6">
                  <c:v>44.990769230769224</c:v>
                </c:pt>
                <c:pt idx="7">
                  <c:v>40.744065934065922</c:v>
                </c:pt>
                <c:pt idx="8">
                  <c:v>40.998131868131864</c:v>
                </c:pt>
                <c:pt idx="9">
                  <c:v>41.221208791208795</c:v>
                </c:pt>
                <c:pt idx="10">
                  <c:v>41.632307692307691</c:v>
                </c:pt>
                <c:pt idx="11">
                  <c:v>42.365054945054965</c:v>
                </c:pt>
                <c:pt idx="12">
                  <c:v>42.908681318681296</c:v>
                </c:pt>
                <c:pt idx="13">
                  <c:v>42.480659340659336</c:v>
                </c:pt>
                <c:pt idx="14">
                  <c:v>42.72538461538462</c:v>
                </c:pt>
                <c:pt idx="15">
                  <c:v>42.615934065934077</c:v>
                </c:pt>
                <c:pt idx="16">
                  <c:v>43.00032967032967</c:v>
                </c:pt>
                <c:pt idx="17">
                  <c:v>42.484395604395608</c:v>
                </c:pt>
                <c:pt idx="18">
                  <c:v>43.44758241758241</c:v>
                </c:pt>
                <c:pt idx="19">
                  <c:v>44.338791208791207</c:v>
                </c:pt>
                <c:pt idx="20">
                  <c:v>45.267582417582403</c:v>
                </c:pt>
                <c:pt idx="21">
                  <c:v>46.277252747252732</c:v>
                </c:pt>
                <c:pt idx="22">
                  <c:v>47.192967032967019</c:v>
                </c:pt>
                <c:pt idx="23">
                  <c:v>47.0753846153846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93-45CA-A5EF-8AFF6435F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桑名②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湾岸桑名インター線（桑名市大字立田町）：２車線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桑名!$A$51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桑名!$C$51:$Z$51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桑名!$C$56:$Z$56</c:f>
              <c:numCache>
                <c:formatCode>General</c:formatCode>
                <c:ptCount val="24"/>
                <c:pt idx="0">
                  <c:v>89.428571428571431</c:v>
                </c:pt>
                <c:pt idx="1">
                  <c:v>70.615384615384613</c:v>
                </c:pt>
                <c:pt idx="2">
                  <c:v>67.472527472527474</c:v>
                </c:pt>
                <c:pt idx="3">
                  <c:v>66.175824175824175</c:v>
                </c:pt>
                <c:pt idx="4">
                  <c:v>94.890109890109883</c:v>
                </c:pt>
                <c:pt idx="5">
                  <c:v>188.06593406593407</c:v>
                </c:pt>
                <c:pt idx="6">
                  <c:v>381.85714285714283</c:v>
                </c:pt>
                <c:pt idx="7">
                  <c:v>511.62637362637361</c:v>
                </c:pt>
                <c:pt idx="8">
                  <c:v>488.4835164835165</c:v>
                </c:pt>
                <c:pt idx="9">
                  <c:v>438.25274725274727</c:v>
                </c:pt>
                <c:pt idx="10">
                  <c:v>428.94505494505495</c:v>
                </c:pt>
                <c:pt idx="11">
                  <c:v>376.28571428571428</c:v>
                </c:pt>
                <c:pt idx="12">
                  <c:v>352.72527472527474</c:v>
                </c:pt>
                <c:pt idx="13">
                  <c:v>354.14285714285717</c:v>
                </c:pt>
                <c:pt idx="14">
                  <c:v>360.12087912087912</c:v>
                </c:pt>
                <c:pt idx="15">
                  <c:v>381.87912087912088</c:v>
                </c:pt>
                <c:pt idx="16">
                  <c:v>396.8131868131868</c:v>
                </c:pt>
                <c:pt idx="17">
                  <c:v>448.24175824175825</c:v>
                </c:pt>
                <c:pt idx="18">
                  <c:v>381.2197802197802</c:v>
                </c:pt>
                <c:pt idx="19">
                  <c:v>277.92307692307691</c:v>
                </c:pt>
                <c:pt idx="20">
                  <c:v>223.7032967032967</c:v>
                </c:pt>
                <c:pt idx="21">
                  <c:v>168.27472527472528</c:v>
                </c:pt>
                <c:pt idx="22">
                  <c:v>135.49450549450549</c:v>
                </c:pt>
                <c:pt idx="23">
                  <c:v>106.8021978021978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F9-4131-95A5-DF2AE52F0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桑名!$A$70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桑名!$C$7:$Z$7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桑名!$C$75:$Z$75</c:f>
              <c:numCache>
                <c:formatCode>General</c:formatCode>
                <c:ptCount val="24"/>
                <c:pt idx="0">
                  <c:v>44.424615384615386</c:v>
                </c:pt>
                <c:pt idx="1">
                  <c:v>44.99549450549452</c:v>
                </c:pt>
                <c:pt idx="2">
                  <c:v>44.627912087912101</c:v>
                </c:pt>
                <c:pt idx="3">
                  <c:v>45.42043956043954</c:v>
                </c:pt>
                <c:pt idx="4">
                  <c:v>47.340549450549439</c:v>
                </c:pt>
                <c:pt idx="5">
                  <c:v>48.36604395604396</c:v>
                </c:pt>
                <c:pt idx="6">
                  <c:v>48.782967032967044</c:v>
                </c:pt>
                <c:pt idx="7">
                  <c:v>48.975054945054943</c:v>
                </c:pt>
                <c:pt idx="8">
                  <c:v>47.906043956043945</c:v>
                </c:pt>
                <c:pt idx="9">
                  <c:v>46.976593406593416</c:v>
                </c:pt>
                <c:pt idx="10">
                  <c:v>46.453626373626378</c:v>
                </c:pt>
                <c:pt idx="11">
                  <c:v>47.017252747252755</c:v>
                </c:pt>
                <c:pt idx="12">
                  <c:v>46.964505494505488</c:v>
                </c:pt>
                <c:pt idx="13">
                  <c:v>46.737912087912072</c:v>
                </c:pt>
                <c:pt idx="14">
                  <c:v>47.267252747252755</c:v>
                </c:pt>
                <c:pt idx="15">
                  <c:v>47.125494505494494</c:v>
                </c:pt>
                <c:pt idx="16">
                  <c:v>48.637912087912092</c:v>
                </c:pt>
                <c:pt idx="17">
                  <c:v>49.545384615384627</c:v>
                </c:pt>
                <c:pt idx="18">
                  <c:v>49.423076923076934</c:v>
                </c:pt>
                <c:pt idx="19">
                  <c:v>47.336483516483547</c:v>
                </c:pt>
                <c:pt idx="20">
                  <c:v>47.271978021978001</c:v>
                </c:pt>
                <c:pt idx="21">
                  <c:v>46.62967032967034</c:v>
                </c:pt>
                <c:pt idx="22">
                  <c:v>46.23395604395602</c:v>
                </c:pt>
                <c:pt idx="23">
                  <c:v>45.354945054945034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F9-4131-95A5-DF2AE52F0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熊野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鵜殿熊野線（熊野市有馬町）：２車線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熊野!$A$7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熊野!$C$7:$Z$7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熊野!$C$12:$Z$12</c:f>
              <c:numCache>
                <c:formatCode>General</c:formatCode>
                <c:ptCount val="24"/>
                <c:pt idx="0">
                  <c:v>17.054945054945055</c:v>
                </c:pt>
                <c:pt idx="1">
                  <c:v>11.813186813186814</c:v>
                </c:pt>
                <c:pt idx="2">
                  <c:v>8.0219780219780219</c:v>
                </c:pt>
                <c:pt idx="3">
                  <c:v>7.7032967032967035</c:v>
                </c:pt>
                <c:pt idx="4">
                  <c:v>11.23076923076923</c:v>
                </c:pt>
                <c:pt idx="5">
                  <c:v>42.065934065934066</c:v>
                </c:pt>
                <c:pt idx="6">
                  <c:v>103.21978021978022</c:v>
                </c:pt>
                <c:pt idx="7">
                  <c:v>349.52747252747253</c:v>
                </c:pt>
                <c:pt idx="8">
                  <c:v>554.53846153846155</c:v>
                </c:pt>
                <c:pt idx="9">
                  <c:v>514.95604395604391</c:v>
                </c:pt>
                <c:pt idx="10">
                  <c:v>518.75824175824175</c:v>
                </c:pt>
                <c:pt idx="11">
                  <c:v>510.08791208791212</c:v>
                </c:pt>
                <c:pt idx="12">
                  <c:v>481.60439560439562</c:v>
                </c:pt>
                <c:pt idx="13">
                  <c:v>465.12087912087912</c:v>
                </c:pt>
                <c:pt idx="14">
                  <c:v>479.96703296703299</c:v>
                </c:pt>
                <c:pt idx="15">
                  <c:v>519.15384615384619</c:v>
                </c:pt>
                <c:pt idx="16">
                  <c:v>521.97802197802196</c:v>
                </c:pt>
                <c:pt idx="17">
                  <c:v>561.32967032967031</c:v>
                </c:pt>
                <c:pt idx="18">
                  <c:v>383.01098901098902</c:v>
                </c:pt>
                <c:pt idx="19">
                  <c:v>209.79120879120879</c:v>
                </c:pt>
                <c:pt idx="20">
                  <c:v>130.53846153846155</c:v>
                </c:pt>
                <c:pt idx="21">
                  <c:v>88.362637362637358</c:v>
                </c:pt>
                <c:pt idx="22">
                  <c:v>52.483516483516482</c:v>
                </c:pt>
                <c:pt idx="23">
                  <c:v>30.989010989010989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EB-4864-A1E0-7A59F2864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熊野!$A$26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熊野!$C$7:$Z$7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熊野!$C$31:$Z$31</c:f>
              <c:numCache>
                <c:formatCode>General</c:formatCode>
                <c:ptCount val="24"/>
                <c:pt idx="0">
                  <c:v>44.568021978021982</c:v>
                </c:pt>
                <c:pt idx="1">
                  <c:v>43.493516483516494</c:v>
                </c:pt>
                <c:pt idx="2">
                  <c:v>46.374175824175829</c:v>
                </c:pt>
                <c:pt idx="3">
                  <c:v>42.305604395604377</c:v>
                </c:pt>
                <c:pt idx="4">
                  <c:v>44.469120879120887</c:v>
                </c:pt>
                <c:pt idx="5">
                  <c:v>48.920439560439576</c:v>
                </c:pt>
                <c:pt idx="6">
                  <c:v>46.74945054945055</c:v>
                </c:pt>
                <c:pt idx="7">
                  <c:v>44.784725274725275</c:v>
                </c:pt>
                <c:pt idx="8">
                  <c:v>42.998461538461527</c:v>
                </c:pt>
                <c:pt idx="9">
                  <c:v>43.21802197802198</c:v>
                </c:pt>
                <c:pt idx="10">
                  <c:v>42.870769230769241</c:v>
                </c:pt>
                <c:pt idx="11">
                  <c:v>43.348241758241777</c:v>
                </c:pt>
                <c:pt idx="12">
                  <c:v>44.058681318681316</c:v>
                </c:pt>
                <c:pt idx="13">
                  <c:v>43.083076923076931</c:v>
                </c:pt>
                <c:pt idx="14">
                  <c:v>42.685164835164827</c:v>
                </c:pt>
                <c:pt idx="15">
                  <c:v>42.654395604395617</c:v>
                </c:pt>
                <c:pt idx="16">
                  <c:v>43.258681318681326</c:v>
                </c:pt>
                <c:pt idx="17">
                  <c:v>43.609780219780198</c:v>
                </c:pt>
                <c:pt idx="18">
                  <c:v>44.955714285714286</c:v>
                </c:pt>
                <c:pt idx="19">
                  <c:v>43.832307692307694</c:v>
                </c:pt>
                <c:pt idx="20">
                  <c:v>44.237582417582409</c:v>
                </c:pt>
                <c:pt idx="21">
                  <c:v>44.953186813186818</c:v>
                </c:pt>
                <c:pt idx="22">
                  <c:v>44.944615384615375</c:v>
                </c:pt>
                <c:pt idx="23">
                  <c:v>45.472087912087915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EB-4864-A1E0-7A59F2864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四日市①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164</a:t>
            </a:r>
            <a:r>
              <a:rPr lang="ja-JP" altLang="en-US">
                <a:solidFill>
                  <a:sysClr val="windowText" lastClr="000000"/>
                </a:solidFill>
              </a:rPr>
              <a:t>号（四日市市浜町）：２車線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四日市!$A$51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四日市!$C$51:$Z$51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四日市!$C$56:$Z$56</c:f>
              <c:numCache>
                <c:formatCode>General</c:formatCode>
                <c:ptCount val="24"/>
                <c:pt idx="0">
                  <c:v>136.52747252747253</c:v>
                </c:pt>
                <c:pt idx="1">
                  <c:v>109.15384615384616</c:v>
                </c:pt>
                <c:pt idx="2">
                  <c:v>86.164835164835168</c:v>
                </c:pt>
                <c:pt idx="3">
                  <c:v>70.208791208791212</c:v>
                </c:pt>
                <c:pt idx="4">
                  <c:v>102.41758241758242</c:v>
                </c:pt>
                <c:pt idx="5">
                  <c:v>177.67032967032966</c:v>
                </c:pt>
                <c:pt idx="6">
                  <c:v>353.09890109890108</c:v>
                </c:pt>
                <c:pt idx="7">
                  <c:v>550.12087912087907</c:v>
                </c:pt>
                <c:pt idx="8">
                  <c:v>523.38461538461536</c:v>
                </c:pt>
                <c:pt idx="9">
                  <c:v>459.7032967032967</c:v>
                </c:pt>
                <c:pt idx="10">
                  <c:v>450.87912087912088</c:v>
                </c:pt>
                <c:pt idx="11">
                  <c:v>480.46153846153845</c:v>
                </c:pt>
                <c:pt idx="12">
                  <c:v>501.36263736263737</c:v>
                </c:pt>
                <c:pt idx="13">
                  <c:v>496.03296703296701</c:v>
                </c:pt>
                <c:pt idx="14">
                  <c:v>506.35164835164835</c:v>
                </c:pt>
                <c:pt idx="15">
                  <c:v>498.97802197802196</c:v>
                </c:pt>
                <c:pt idx="16">
                  <c:v>511.53846153846155</c:v>
                </c:pt>
                <c:pt idx="17">
                  <c:v>559.43956043956041</c:v>
                </c:pt>
                <c:pt idx="18">
                  <c:v>525.31868131868134</c:v>
                </c:pt>
                <c:pt idx="19">
                  <c:v>472.34065934065933</c:v>
                </c:pt>
                <c:pt idx="20">
                  <c:v>399.14285714285717</c:v>
                </c:pt>
                <c:pt idx="21">
                  <c:v>317.76923076923077</c:v>
                </c:pt>
                <c:pt idx="22">
                  <c:v>232.90109890109889</c:v>
                </c:pt>
                <c:pt idx="23">
                  <c:v>177.95604395604394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B-48BC-965D-BE0F948F6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四日市!$A$70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四日市!$C$7:$Z$7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四日市!$C$75:$Z$75</c:f>
              <c:numCache>
                <c:formatCode>General</c:formatCode>
                <c:ptCount val="24"/>
                <c:pt idx="0">
                  <c:v>42.339780219780231</c:v>
                </c:pt>
                <c:pt idx="1">
                  <c:v>43.177362637362641</c:v>
                </c:pt>
                <c:pt idx="2">
                  <c:v>42.159780219780224</c:v>
                </c:pt>
                <c:pt idx="3">
                  <c:v>42.002197802197777</c:v>
                </c:pt>
                <c:pt idx="4">
                  <c:v>41.400439560439558</c:v>
                </c:pt>
                <c:pt idx="5">
                  <c:v>41.209780219780207</c:v>
                </c:pt>
                <c:pt idx="6">
                  <c:v>34.413516483516496</c:v>
                </c:pt>
                <c:pt idx="7">
                  <c:v>29.490769230769235</c:v>
                </c:pt>
                <c:pt idx="8">
                  <c:v>31.60153846153845</c:v>
                </c:pt>
                <c:pt idx="9">
                  <c:v>31.330989010989011</c:v>
                </c:pt>
                <c:pt idx="10">
                  <c:v>31.559890109890112</c:v>
                </c:pt>
                <c:pt idx="11">
                  <c:v>31.405164835164832</c:v>
                </c:pt>
                <c:pt idx="12">
                  <c:v>31.703406593406605</c:v>
                </c:pt>
                <c:pt idx="13">
                  <c:v>31.234615384615385</c:v>
                </c:pt>
                <c:pt idx="14">
                  <c:v>30.589010989010973</c:v>
                </c:pt>
                <c:pt idx="15">
                  <c:v>29.380439560439569</c:v>
                </c:pt>
                <c:pt idx="16">
                  <c:v>30.488571428571422</c:v>
                </c:pt>
                <c:pt idx="17">
                  <c:v>30.521648351648356</c:v>
                </c:pt>
                <c:pt idx="18">
                  <c:v>32.223956043956044</c:v>
                </c:pt>
                <c:pt idx="19">
                  <c:v>35.068681318681314</c:v>
                </c:pt>
                <c:pt idx="20">
                  <c:v>35.853186813186824</c:v>
                </c:pt>
                <c:pt idx="21">
                  <c:v>38.651318681318699</c:v>
                </c:pt>
                <c:pt idx="22">
                  <c:v>40.248241758241733</c:v>
                </c:pt>
                <c:pt idx="23">
                  <c:v>41.482747252747252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DB-48BC-965D-BE0F948F6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四日市②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上海老茂福線（四日市市羽津）：４車線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四日市!$A$95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四日市!$C$95:$Z$95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四日市!$C$100:$Z$100</c:f>
              <c:numCache>
                <c:formatCode>General</c:formatCode>
                <c:ptCount val="24"/>
                <c:pt idx="0">
                  <c:v>108.87912087912088</c:v>
                </c:pt>
                <c:pt idx="1">
                  <c:v>72.417582417582423</c:v>
                </c:pt>
                <c:pt idx="2">
                  <c:v>59.505494505494504</c:v>
                </c:pt>
                <c:pt idx="3">
                  <c:v>59.604395604395606</c:v>
                </c:pt>
                <c:pt idx="4">
                  <c:v>145.92307692307693</c:v>
                </c:pt>
                <c:pt idx="5">
                  <c:v>411.12087912087912</c:v>
                </c:pt>
                <c:pt idx="6">
                  <c:v>1130.1538461538462</c:v>
                </c:pt>
                <c:pt idx="7">
                  <c:v>1662.9230769230769</c:v>
                </c:pt>
                <c:pt idx="8">
                  <c:v>1637.967032967033</c:v>
                </c:pt>
                <c:pt idx="9">
                  <c:v>1508.8241758241759</c:v>
                </c:pt>
                <c:pt idx="10">
                  <c:v>1438.1538461538462</c:v>
                </c:pt>
                <c:pt idx="11">
                  <c:v>1416.868131868132</c:v>
                </c:pt>
                <c:pt idx="12">
                  <c:v>1380.4725274725274</c:v>
                </c:pt>
                <c:pt idx="13">
                  <c:v>1401.6373626373627</c:v>
                </c:pt>
                <c:pt idx="14">
                  <c:v>1447.4505494505495</c:v>
                </c:pt>
                <c:pt idx="15">
                  <c:v>1481</c:v>
                </c:pt>
                <c:pt idx="16">
                  <c:v>1584.6703296703297</c:v>
                </c:pt>
                <c:pt idx="17">
                  <c:v>1796.0439560439561</c:v>
                </c:pt>
                <c:pt idx="18">
                  <c:v>1617.1538461538462</c:v>
                </c:pt>
                <c:pt idx="19">
                  <c:v>1232.1978021978023</c:v>
                </c:pt>
                <c:pt idx="20">
                  <c:v>819.65934065934061</c:v>
                </c:pt>
                <c:pt idx="21">
                  <c:v>551.13186813186815</c:v>
                </c:pt>
                <c:pt idx="22">
                  <c:v>339.4065934065934</c:v>
                </c:pt>
                <c:pt idx="23">
                  <c:v>203.87912087912088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AC-4964-A06F-28BAA6F4A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四日市!$A$114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四日市!$C$7:$Z$7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四日市!$C$119:$Z$119</c:f>
              <c:numCache>
                <c:formatCode>General</c:formatCode>
                <c:ptCount val="24"/>
                <c:pt idx="0">
                  <c:v>42.1</c:v>
                </c:pt>
                <c:pt idx="1">
                  <c:v>41.833736263736256</c:v>
                </c:pt>
                <c:pt idx="2">
                  <c:v>41.099450549450559</c:v>
                </c:pt>
                <c:pt idx="3">
                  <c:v>40.578131868131862</c:v>
                </c:pt>
                <c:pt idx="4">
                  <c:v>42.975824175824179</c:v>
                </c:pt>
                <c:pt idx="5">
                  <c:v>43.869450549450555</c:v>
                </c:pt>
                <c:pt idx="6">
                  <c:v>39.974065934065941</c:v>
                </c:pt>
                <c:pt idx="7">
                  <c:v>32.987582417582416</c:v>
                </c:pt>
                <c:pt idx="8">
                  <c:v>34.172087912087903</c:v>
                </c:pt>
                <c:pt idx="9">
                  <c:v>33.587692307692315</c:v>
                </c:pt>
                <c:pt idx="10">
                  <c:v>33.855274725274732</c:v>
                </c:pt>
                <c:pt idx="11">
                  <c:v>33.340769230769226</c:v>
                </c:pt>
                <c:pt idx="12">
                  <c:v>33.839340659340657</c:v>
                </c:pt>
                <c:pt idx="13">
                  <c:v>33.465384615384608</c:v>
                </c:pt>
                <c:pt idx="14">
                  <c:v>33.215714285714292</c:v>
                </c:pt>
                <c:pt idx="15">
                  <c:v>33.299999999999997</c:v>
                </c:pt>
                <c:pt idx="16">
                  <c:v>34.222967032967034</c:v>
                </c:pt>
                <c:pt idx="17">
                  <c:v>32.363736263736278</c:v>
                </c:pt>
                <c:pt idx="18">
                  <c:v>32.71164835164835</c:v>
                </c:pt>
                <c:pt idx="19">
                  <c:v>33.393736263736265</c:v>
                </c:pt>
                <c:pt idx="20">
                  <c:v>36.260549450549433</c:v>
                </c:pt>
                <c:pt idx="21">
                  <c:v>38.746153846153852</c:v>
                </c:pt>
                <c:pt idx="22">
                  <c:v>41.324615384615392</c:v>
                </c:pt>
                <c:pt idx="23">
                  <c:v>42.938901098901106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AC-4964-A06F-28BAA6F4A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菰野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国道</a:t>
            </a:r>
            <a:r>
              <a:rPr lang="en-US" altLang="ja-JP">
                <a:solidFill>
                  <a:sysClr val="windowText" lastClr="000000"/>
                </a:solidFill>
              </a:rPr>
              <a:t>477</a:t>
            </a:r>
            <a:r>
              <a:rPr lang="ja-JP" altLang="en-US">
                <a:solidFill>
                  <a:sysClr val="windowText" lastClr="000000"/>
                </a:solidFill>
              </a:rPr>
              <a:t>号（菰野町菰野）：２車線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四日市!$A$7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四日市!$C$7:$Z$7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四日市!$C$12:$Z$12</c:f>
              <c:numCache>
                <c:formatCode>General</c:formatCode>
                <c:ptCount val="24"/>
                <c:pt idx="0">
                  <c:v>58.388888888888886</c:v>
                </c:pt>
                <c:pt idx="1">
                  <c:v>41.305555555555557</c:v>
                </c:pt>
                <c:pt idx="2">
                  <c:v>25.722222222222221</c:v>
                </c:pt>
                <c:pt idx="3">
                  <c:v>28.055555555555557</c:v>
                </c:pt>
                <c:pt idx="4">
                  <c:v>30.138888888888889</c:v>
                </c:pt>
                <c:pt idx="5">
                  <c:v>84.722222222222229</c:v>
                </c:pt>
                <c:pt idx="6">
                  <c:v>202.33333333333334</c:v>
                </c:pt>
                <c:pt idx="7">
                  <c:v>411.19444444444446</c:v>
                </c:pt>
                <c:pt idx="8">
                  <c:v>592.58333333333337</c:v>
                </c:pt>
                <c:pt idx="9">
                  <c:v>716.55555555555554</c:v>
                </c:pt>
                <c:pt idx="10">
                  <c:v>809.88888888888891</c:v>
                </c:pt>
                <c:pt idx="11">
                  <c:v>838.47222222222217</c:v>
                </c:pt>
                <c:pt idx="12">
                  <c:v>802.44444444444446</c:v>
                </c:pt>
                <c:pt idx="13">
                  <c:v>779.36111111111109</c:v>
                </c:pt>
                <c:pt idx="14">
                  <c:v>764.58333333333337</c:v>
                </c:pt>
                <c:pt idx="15">
                  <c:v>763.47222222222217</c:v>
                </c:pt>
                <c:pt idx="16">
                  <c:v>752.83333333333337</c:v>
                </c:pt>
                <c:pt idx="17">
                  <c:v>745.61111111111109</c:v>
                </c:pt>
                <c:pt idx="18">
                  <c:v>656.75</c:v>
                </c:pt>
                <c:pt idx="19">
                  <c:v>497.41666666666669</c:v>
                </c:pt>
                <c:pt idx="20">
                  <c:v>360.05555555555554</c:v>
                </c:pt>
                <c:pt idx="21">
                  <c:v>281.86111111111109</c:v>
                </c:pt>
                <c:pt idx="22">
                  <c:v>176.27777777777777</c:v>
                </c:pt>
                <c:pt idx="23">
                  <c:v>103.47222222222223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5-4769-9F43-758EEA594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四日市!$A$26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四日市!$C$7:$Z$7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四日市!$C$31:$Z$31</c:f>
              <c:numCache>
                <c:formatCode>General</c:formatCode>
                <c:ptCount val="24"/>
                <c:pt idx="0">
                  <c:v>37.570000000000014</c:v>
                </c:pt>
                <c:pt idx="1">
                  <c:v>37.608055555555559</c:v>
                </c:pt>
                <c:pt idx="2">
                  <c:v>36.003055555555562</c:v>
                </c:pt>
                <c:pt idx="3">
                  <c:v>35.712499999999999</c:v>
                </c:pt>
                <c:pt idx="4">
                  <c:v>35.536388888888894</c:v>
                </c:pt>
                <c:pt idx="5">
                  <c:v>36.404722222222212</c:v>
                </c:pt>
                <c:pt idx="6">
                  <c:v>33.325555555555553</c:v>
                </c:pt>
                <c:pt idx="7">
                  <c:v>30.613888888888894</c:v>
                </c:pt>
                <c:pt idx="8">
                  <c:v>31.203055555555562</c:v>
                </c:pt>
                <c:pt idx="9">
                  <c:v>30.2575</c:v>
                </c:pt>
                <c:pt idx="10">
                  <c:v>29.208888888888882</c:v>
                </c:pt>
                <c:pt idx="11">
                  <c:v>28.53833333333333</c:v>
                </c:pt>
                <c:pt idx="12">
                  <c:v>29.523888888888887</c:v>
                </c:pt>
                <c:pt idx="13">
                  <c:v>29.158055555555556</c:v>
                </c:pt>
                <c:pt idx="14">
                  <c:v>29.584166666666672</c:v>
                </c:pt>
                <c:pt idx="15">
                  <c:v>28.409444444444446</c:v>
                </c:pt>
                <c:pt idx="16">
                  <c:v>28.905833333333337</c:v>
                </c:pt>
                <c:pt idx="17">
                  <c:v>28.68333333333333</c:v>
                </c:pt>
                <c:pt idx="18">
                  <c:v>28.665833333333335</c:v>
                </c:pt>
                <c:pt idx="19">
                  <c:v>29.272222222222226</c:v>
                </c:pt>
                <c:pt idx="20">
                  <c:v>30.478055555555557</c:v>
                </c:pt>
                <c:pt idx="21">
                  <c:v>31.358333333333331</c:v>
                </c:pt>
                <c:pt idx="22">
                  <c:v>33.836944444444448</c:v>
                </c:pt>
                <c:pt idx="23">
                  <c:v>35.940833333333337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D5-4769-9F43-758EEA594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鈴鹿②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神戸長沢線（鈴鹿市長澤町）：２車線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鈴鹿!$A$51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鈴鹿!$C$51:$Z$51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鈴鹿!$C$56:$Z$56</c:f>
              <c:numCache>
                <c:formatCode>General</c:formatCode>
                <c:ptCount val="24"/>
                <c:pt idx="0">
                  <c:v>48.263736263736263</c:v>
                </c:pt>
                <c:pt idx="1">
                  <c:v>35.175824175824175</c:v>
                </c:pt>
                <c:pt idx="2">
                  <c:v>29.296703296703296</c:v>
                </c:pt>
                <c:pt idx="3">
                  <c:v>29.428571428571427</c:v>
                </c:pt>
                <c:pt idx="4">
                  <c:v>48.098901098901102</c:v>
                </c:pt>
                <c:pt idx="5">
                  <c:v>121.07692307692308</c:v>
                </c:pt>
                <c:pt idx="6">
                  <c:v>387.05494505494505</c:v>
                </c:pt>
                <c:pt idx="7">
                  <c:v>607.69230769230774</c:v>
                </c:pt>
                <c:pt idx="8">
                  <c:v>569.82417582417577</c:v>
                </c:pt>
                <c:pt idx="9">
                  <c:v>566.79120879120876</c:v>
                </c:pt>
                <c:pt idx="10">
                  <c:v>570.16483516483515</c:v>
                </c:pt>
                <c:pt idx="11">
                  <c:v>550.5934065934066</c:v>
                </c:pt>
                <c:pt idx="12">
                  <c:v>534.52747252747258</c:v>
                </c:pt>
                <c:pt idx="13">
                  <c:v>554.35164835164835</c:v>
                </c:pt>
                <c:pt idx="14">
                  <c:v>616.95604395604391</c:v>
                </c:pt>
                <c:pt idx="15">
                  <c:v>625.72527472527474</c:v>
                </c:pt>
                <c:pt idx="16">
                  <c:v>600.67032967032969</c:v>
                </c:pt>
                <c:pt idx="17">
                  <c:v>625.25274725274721</c:v>
                </c:pt>
                <c:pt idx="18">
                  <c:v>438.69230769230768</c:v>
                </c:pt>
                <c:pt idx="19">
                  <c:v>287.7032967032967</c:v>
                </c:pt>
                <c:pt idx="20">
                  <c:v>210.20879120879121</c:v>
                </c:pt>
                <c:pt idx="21">
                  <c:v>146.21978021978023</c:v>
                </c:pt>
                <c:pt idx="22">
                  <c:v>97.219780219780219</c:v>
                </c:pt>
                <c:pt idx="23">
                  <c:v>63.912087912087912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3-4DFF-AE8F-A9E5B40F1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鈴鹿!$A$70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鈴鹿!$C$7:$Z$7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鈴鹿!$C$75:$Z$75</c:f>
              <c:numCache>
                <c:formatCode>General</c:formatCode>
                <c:ptCount val="24"/>
                <c:pt idx="0">
                  <c:v>44.278901098901102</c:v>
                </c:pt>
                <c:pt idx="1">
                  <c:v>44.217252747252751</c:v>
                </c:pt>
                <c:pt idx="2">
                  <c:v>44.657582417582432</c:v>
                </c:pt>
                <c:pt idx="3">
                  <c:v>44.625604395604405</c:v>
                </c:pt>
                <c:pt idx="4">
                  <c:v>46.07439560439559</c:v>
                </c:pt>
                <c:pt idx="5">
                  <c:v>47.099560439560442</c:v>
                </c:pt>
                <c:pt idx="6">
                  <c:v>43.643736263736258</c:v>
                </c:pt>
                <c:pt idx="7">
                  <c:v>39.370439560439564</c:v>
                </c:pt>
                <c:pt idx="8">
                  <c:v>39.498571428571417</c:v>
                </c:pt>
                <c:pt idx="9">
                  <c:v>40.849670329670325</c:v>
                </c:pt>
                <c:pt idx="10">
                  <c:v>41.123956043956063</c:v>
                </c:pt>
                <c:pt idx="11">
                  <c:v>42.226043956043945</c:v>
                </c:pt>
                <c:pt idx="12">
                  <c:v>43.14153846153846</c:v>
                </c:pt>
                <c:pt idx="13">
                  <c:v>42.504175824175832</c:v>
                </c:pt>
                <c:pt idx="14">
                  <c:v>41.755604395604387</c:v>
                </c:pt>
                <c:pt idx="15">
                  <c:v>41.2001098901099</c:v>
                </c:pt>
                <c:pt idx="16">
                  <c:v>41.379890109890098</c:v>
                </c:pt>
                <c:pt idx="17">
                  <c:v>39.799340659340658</c:v>
                </c:pt>
                <c:pt idx="18">
                  <c:v>42.797692307692316</c:v>
                </c:pt>
                <c:pt idx="19">
                  <c:v>43.112527472527475</c:v>
                </c:pt>
                <c:pt idx="20">
                  <c:v>44.159999999999982</c:v>
                </c:pt>
                <c:pt idx="21">
                  <c:v>43.946703296703298</c:v>
                </c:pt>
                <c:pt idx="22">
                  <c:v>44.529120879120882</c:v>
                </c:pt>
                <c:pt idx="23">
                  <c:v>44.688791208791208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13-4DFF-AE8F-A9E5B40F1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鈴鹿①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亀山鈴鹿線（鈴鹿市道伯町）：２車線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鈴鹿!$A$7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鈴鹿!$C$7:$Z$7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鈴鹿!$C$12:$Z$12</c:f>
              <c:numCache>
                <c:formatCode>General</c:formatCode>
                <c:ptCount val="24"/>
                <c:pt idx="0">
                  <c:v>126.91208791208791</c:v>
                </c:pt>
                <c:pt idx="1">
                  <c:v>70.043956043956044</c:v>
                </c:pt>
                <c:pt idx="2">
                  <c:v>54.065934065934066</c:v>
                </c:pt>
                <c:pt idx="3">
                  <c:v>52.703296703296701</c:v>
                </c:pt>
                <c:pt idx="4">
                  <c:v>85.505494505494511</c:v>
                </c:pt>
                <c:pt idx="5">
                  <c:v>210.49450549450549</c:v>
                </c:pt>
                <c:pt idx="6">
                  <c:v>447.39560439560438</c:v>
                </c:pt>
                <c:pt idx="7">
                  <c:v>885.58241758241763</c:v>
                </c:pt>
                <c:pt idx="8">
                  <c:v>951.61538461538464</c:v>
                </c:pt>
                <c:pt idx="9">
                  <c:v>856.7802197802198</c:v>
                </c:pt>
                <c:pt idx="10">
                  <c:v>890.53846153846155</c:v>
                </c:pt>
                <c:pt idx="11">
                  <c:v>885.16483516483515</c:v>
                </c:pt>
                <c:pt idx="12">
                  <c:v>858.65934065934061</c:v>
                </c:pt>
                <c:pt idx="13">
                  <c:v>833.95604395604391</c:v>
                </c:pt>
                <c:pt idx="14">
                  <c:v>860.93406593406598</c:v>
                </c:pt>
                <c:pt idx="15">
                  <c:v>891.50549450549454</c:v>
                </c:pt>
                <c:pt idx="16">
                  <c:v>916.36263736263732</c:v>
                </c:pt>
                <c:pt idx="17">
                  <c:v>1008.1868131868132</c:v>
                </c:pt>
                <c:pt idx="18">
                  <c:v>879.39560439560444</c:v>
                </c:pt>
                <c:pt idx="19">
                  <c:v>689.62637362637361</c:v>
                </c:pt>
                <c:pt idx="20">
                  <c:v>463.1868131868132</c:v>
                </c:pt>
                <c:pt idx="21">
                  <c:v>347.74725274725273</c:v>
                </c:pt>
                <c:pt idx="22">
                  <c:v>260.94505494505495</c:v>
                </c:pt>
                <c:pt idx="23">
                  <c:v>172.62637362637363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B-4B0E-B843-25A54F4F4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鈴鹿!$A$26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鈴鹿!$C$7:$Z$7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鈴鹿!$C$31:$Z$31</c:f>
              <c:numCache>
                <c:formatCode>General</c:formatCode>
                <c:ptCount val="24"/>
                <c:pt idx="0">
                  <c:v>44.048791208791201</c:v>
                </c:pt>
                <c:pt idx="1">
                  <c:v>43.554505494505513</c:v>
                </c:pt>
                <c:pt idx="2">
                  <c:v>44.390989010989003</c:v>
                </c:pt>
                <c:pt idx="3">
                  <c:v>46.431978021978004</c:v>
                </c:pt>
                <c:pt idx="4">
                  <c:v>45.324175824175825</c:v>
                </c:pt>
                <c:pt idx="5">
                  <c:v>44.104065934065929</c:v>
                </c:pt>
                <c:pt idx="6">
                  <c:v>42.692967032967033</c:v>
                </c:pt>
                <c:pt idx="7">
                  <c:v>39.5498901098901</c:v>
                </c:pt>
                <c:pt idx="8">
                  <c:v>39.631208791208799</c:v>
                </c:pt>
                <c:pt idx="9">
                  <c:v>40.6732967032967</c:v>
                </c:pt>
                <c:pt idx="10">
                  <c:v>40.137692307692298</c:v>
                </c:pt>
                <c:pt idx="11">
                  <c:v>40.151648351648348</c:v>
                </c:pt>
                <c:pt idx="12">
                  <c:v>40.741208791208784</c:v>
                </c:pt>
                <c:pt idx="13">
                  <c:v>41.126263736263724</c:v>
                </c:pt>
                <c:pt idx="14">
                  <c:v>40.63813186813185</c:v>
                </c:pt>
                <c:pt idx="15">
                  <c:v>40.683736263736257</c:v>
                </c:pt>
                <c:pt idx="16">
                  <c:v>40.106153846153852</c:v>
                </c:pt>
                <c:pt idx="17">
                  <c:v>37.040219780219772</c:v>
                </c:pt>
                <c:pt idx="18">
                  <c:v>39.549780219780232</c:v>
                </c:pt>
                <c:pt idx="19">
                  <c:v>41.193846153846152</c:v>
                </c:pt>
                <c:pt idx="20">
                  <c:v>42.499230769230763</c:v>
                </c:pt>
                <c:pt idx="21">
                  <c:v>42.652747252747261</c:v>
                </c:pt>
                <c:pt idx="22">
                  <c:v>42.723846153846125</c:v>
                </c:pt>
                <c:pt idx="23">
                  <c:v>43.461648351648357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5B-4B0E-B843-25A54F4F4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津③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津関線（津市芸濃町）：２車線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津!$A$95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津!$C$95:$Z$95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津!$C$100:$Z$100</c:f>
              <c:numCache>
                <c:formatCode>General</c:formatCode>
                <c:ptCount val="24"/>
                <c:pt idx="0">
                  <c:v>96.711111111111109</c:v>
                </c:pt>
                <c:pt idx="1">
                  <c:v>87.977777777777774</c:v>
                </c:pt>
                <c:pt idx="2">
                  <c:v>79.555555555555557</c:v>
                </c:pt>
                <c:pt idx="3">
                  <c:v>94.222222222222229</c:v>
                </c:pt>
                <c:pt idx="4">
                  <c:v>130.95555555555555</c:v>
                </c:pt>
                <c:pt idx="5">
                  <c:v>257.07777777777778</c:v>
                </c:pt>
                <c:pt idx="6">
                  <c:v>496.21111111111111</c:v>
                </c:pt>
                <c:pt idx="7">
                  <c:v>949.7</c:v>
                </c:pt>
                <c:pt idx="8">
                  <c:v>774.35555555555561</c:v>
                </c:pt>
                <c:pt idx="9">
                  <c:v>709.16666666666663</c:v>
                </c:pt>
                <c:pt idx="10">
                  <c:v>731.33333333333337</c:v>
                </c:pt>
                <c:pt idx="11">
                  <c:v>687.55555555555554</c:v>
                </c:pt>
                <c:pt idx="12">
                  <c:v>664.57777777777778</c:v>
                </c:pt>
                <c:pt idx="13">
                  <c:v>653.25555555555559</c:v>
                </c:pt>
                <c:pt idx="14">
                  <c:v>672.64444444444439</c:v>
                </c:pt>
                <c:pt idx="15">
                  <c:v>734.41111111111115</c:v>
                </c:pt>
                <c:pt idx="16">
                  <c:v>758.86666666666667</c:v>
                </c:pt>
                <c:pt idx="17">
                  <c:v>913.27777777777783</c:v>
                </c:pt>
                <c:pt idx="18">
                  <c:v>726.92222222222222</c:v>
                </c:pt>
                <c:pt idx="19">
                  <c:v>517.76666666666665</c:v>
                </c:pt>
                <c:pt idx="20">
                  <c:v>393.1</c:v>
                </c:pt>
                <c:pt idx="21">
                  <c:v>271.3</c:v>
                </c:pt>
                <c:pt idx="22">
                  <c:v>221.77777777777777</c:v>
                </c:pt>
                <c:pt idx="23">
                  <c:v>145.93333333333334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1-4DF1-9D7B-8DE055863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津!$A$114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津!$C$7:$Z$7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津!$C$119:$Z$119</c:f>
              <c:numCache>
                <c:formatCode>General</c:formatCode>
                <c:ptCount val="24"/>
                <c:pt idx="0">
                  <c:v>48.244111111111117</c:v>
                </c:pt>
                <c:pt idx="1">
                  <c:v>49.246777777777787</c:v>
                </c:pt>
                <c:pt idx="2">
                  <c:v>48.210444444444427</c:v>
                </c:pt>
                <c:pt idx="3">
                  <c:v>47.929888888888875</c:v>
                </c:pt>
                <c:pt idx="4">
                  <c:v>48.285111111111121</c:v>
                </c:pt>
                <c:pt idx="5">
                  <c:v>48.830666666666666</c:v>
                </c:pt>
                <c:pt idx="6">
                  <c:v>47.588777777777764</c:v>
                </c:pt>
                <c:pt idx="7">
                  <c:v>42.521777777777778</c:v>
                </c:pt>
                <c:pt idx="8">
                  <c:v>44.144777777777776</c:v>
                </c:pt>
                <c:pt idx="9">
                  <c:v>44.037222222222219</c:v>
                </c:pt>
                <c:pt idx="10">
                  <c:v>44.296777777777784</c:v>
                </c:pt>
                <c:pt idx="11">
                  <c:v>45.012111111111125</c:v>
                </c:pt>
                <c:pt idx="12">
                  <c:v>45.600222222222236</c:v>
                </c:pt>
                <c:pt idx="13">
                  <c:v>45.237888888888911</c:v>
                </c:pt>
                <c:pt idx="14">
                  <c:v>45.298333333333332</c:v>
                </c:pt>
                <c:pt idx="15">
                  <c:v>45.62788888888889</c:v>
                </c:pt>
                <c:pt idx="16">
                  <c:v>45.454222222222221</c:v>
                </c:pt>
                <c:pt idx="17">
                  <c:v>46.165000000000013</c:v>
                </c:pt>
                <c:pt idx="18">
                  <c:v>47.007555555555555</c:v>
                </c:pt>
                <c:pt idx="19">
                  <c:v>47.156666666666638</c:v>
                </c:pt>
                <c:pt idx="20">
                  <c:v>47.842222222222233</c:v>
                </c:pt>
                <c:pt idx="21">
                  <c:v>48.415333333333322</c:v>
                </c:pt>
                <c:pt idx="22">
                  <c:v>48.903111111111116</c:v>
                </c:pt>
                <c:pt idx="23">
                  <c:v>48.801000000000002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81-4DF1-9D7B-8DE055863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ja-JP">
                <a:solidFill>
                  <a:sysClr val="windowText" lastClr="000000"/>
                </a:solidFill>
              </a:rPr>
              <a:t>【</a:t>
            </a:r>
            <a:r>
              <a:rPr lang="ja-JP" altLang="en-US">
                <a:solidFill>
                  <a:sysClr val="windowText" lastClr="000000"/>
                </a:solidFill>
              </a:rPr>
              <a:t>津①</a:t>
            </a:r>
            <a:r>
              <a:rPr lang="en-US" altLang="ja-JP">
                <a:solidFill>
                  <a:sysClr val="windowText" lastClr="000000"/>
                </a:solidFill>
              </a:rPr>
              <a:t>】</a:t>
            </a:r>
            <a:r>
              <a:rPr lang="ja-JP" altLang="en-US">
                <a:solidFill>
                  <a:sysClr val="windowText" lastClr="000000"/>
                </a:solidFill>
              </a:rPr>
              <a:t>津芸濃大山田線（津市納所線）：４車線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津!$A$7</c:f>
              <c:strCache>
                <c:ptCount val="1"/>
                <c:pt idx="0">
                  <c:v>交通量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津!$C$7:$Z$7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津!$C$12:$Z$12</c:f>
              <c:numCache>
                <c:formatCode>General</c:formatCode>
                <c:ptCount val="24"/>
                <c:pt idx="0">
                  <c:v>98.84615384615384</c:v>
                </c:pt>
                <c:pt idx="1">
                  <c:v>73.538461538461533</c:v>
                </c:pt>
                <c:pt idx="2">
                  <c:v>53.417582417582416</c:v>
                </c:pt>
                <c:pt idx="3">
                  <c:v>53.989010989010985</c:v>
                </c:pt>
                <c:pt idx="4">
                  <c:v>99.340659340659343</c:v>
                </c:pt>
                <c:pt idx="5">
                  <c:v>216.32967032967034</c:v>
                </c:pt>
                <c:pt idx="6">
                  <c:v>612.7802197802198</c:v>
                </c:pt>
                <c:pt idx="7">
                  <c:v>1390.2857142857142</c:v>
                </c:pt>
                <c:pt idx="8">
                  <c:v>1499.967032967033</c:v>
                </c:pt>
                <c:pt idx="9">
                  <c:v>1446.4945054945056</c:v>
                </c:pt>
                <c:pt idx="10">
                  <c:v>1349.6813186813188</c:v>
                </c:pt>
                <c:pt idx="11">
                  <c:v>1294.9230769230769</c:v>
                </c:pt>
                <c:pt idx="12">
                  <c:v>1233.6923076923076</c:v>
                </c:pt>
                <c:pt idx="13">
                  <c:v>1239.3406593406594</c:v>
                </c:pt>
                <c:pt idx="14">
                  <c:v>1250.8791208791208</c:v>
                </c:pt>
                <c:pt idx="15">
                  <c:v>1311.4945054945056</c:v>
                </c:pt>
                <c:pt idx="16">
                  <c:v>1400.0109890109891</c:v>
                </c:pt>
                <c:pt idx="17">
                  <c:v>1625.934065934066</c:v>
                </c:pt>
                <c:pt idx="18">
                  <c:v>1331.3406593406594</c:v>
                </c:pt>
                <c:pt idx="19">
                  <c:v>851.82417582417577</c:v>
                </c:pt>
                <c:pt idx="20">
                  <c:v>553.95604395604391</c:v>
                </c:pt>
                <c:pt idx="21">
                  <c:v>408.97802197802196</c:v>
                </c:pt>
                <c:pt idx="22">
                  <c:v>236.20879120879121</c:v>
                </c:pt>
                <c:pt idx="23">
                  <c:v>144.5934065934066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D0-4073-BCBB-1D56C622B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2698408"/>
        <c:axId val="662701688"/>
      </c:barChart>
      <c:lineChart>
        <c:grouping val="standard"/>
        <c:varyColors val="0"/>
        <c:ser>
          <c:idx val="1"/>
          <c:order val="1"/>
          <c:tx>
            <c:strRef>
              <c:f>津!$A$26</c:f>
              <c:strCache>
                <c:ptCount val="1"/>
                <c:pt idx="0">
                  <c:v>旅行速度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津!$C$7:$Z$7</c:f>
              <c:strCache>
                <c:ptCount val="24"/>
                <c:pt idx="0">
                  <c:v>0時台</c:v>
                </c:pt>
                <c:pt idx="1">
                  <c:v>1時台</c:v>
                </c:pt>
                <c:pt idx="2">
                  <c:v>2時台</c:v>
                </c:pt>
                <c:pt idx="3">
                  <c:v>3時台</c:v>
                </c:pt>
                <c:pt idx="4">
                  <c:v>4時台</c:v>
                </c:pt>
                <c:pt idx="5">
                  <c:v>5時台</c:v>
                </c:pt>
                <c:pt idx="6">
                  <c:v>6時台</c:v>
                </c:pt>
                <c:pt idx="7">
                  <c:v>7時台</c:v>
                </c:pt>
                <c:pt idx="8">
                  <c:v>8時台</c:v>
                </c:pt>
                <c:pt idx="9">
                  <c:v>9時台</c:v>
                </c:pt>
                <c:pt idx="10">
                  <c:v>10時台</c:v>
                </c:pt>
                <c:pt idx="11">
                  <c:v>11時台</c:v>
                </c:pt>
                <c:pt idx="12">
                  <c:v>12時台</c:v>
                </c:pt>
                <c:pt idx="13">
                  <c:v>13時台</c:v>
                </c:pt>
                <c:pt idx="14">
                  <c:v>14時台</c:v>
                </c:pt>
                <c:pt idx="15">
                  <c:v>15時台</c:v>
                </c:pt>
                <c:pt idx="16">
                  <c:v>16時台</c:v>
                </c:pt>
                <c:pt idx="17">
                  <c:v>17時台</c:v>
                </c:pt>
                <c:pt idx="18">
                  <c:v>18時台</c:v>
                </c:pt>
                <c:pt idx="19">
                  <c:v>19時台</c:v>
                </c:pt>
                <c:pt idx="20">
                  <c:v>20時台</c:v>
                </c:pt>
                <c:pt idx="21">
                  <c:v>21時台</c:v>
                </c:pt>
                <c:pt idx="22">
                  <c:v>22時台</c:v>
                </c:pt>
                <c:pt idx="23">
                  <c:v>23時台</c:v>
                </c:pt>
              </c:strCache>
            </c:strRef>
          </c:cat>
          <c:val>
            <c:numRef>
              <c:f>津!$C$31:$Z$31</c:f>
              <c:numCache>
                <c:formatCode>General</c:formatCode>
                <c:ptCount val="24"/>
                <c:pt idx="0">
                  <c:v>49.949450549450553</c:v>
                </c:pt>
                <c:pt idx="1">
                  <c:v>49.990549450549487</c:v>
                </c:pt>
                <c:pt idx="2">
                  <c:v>49.845494505494493</c:v>
                </c:pt>
                <c:pt idx="3">
                  <c:v>49.322747252747249</c:v>
                </c:pt>
                <c:pt idx="4">
                  <c:v>51.914505494505498</c:v>
                </c:pt>
                <c:pt idx="5">
                  <c:v>52.532197802197807</c:v>
                </c:pt>
                <c:pt idx="6">
                  <c:v>50.95043956043957</c:v>
                </c:pt>
                <c:pt idx="7">
                  <c:v>45.870659340659337</c:v>
                </c:pt>
                <c:pt idx="8">
                  <c:v>45.719780219780233</c:v>
                </c:pt>
                <c:pt idx="9">
                  <c:v>46.36868131868134</c:v>
                </c:pt>
                <c:pt idx="10">
                  <c:v>46.889560439560448</c:v>
                </c:pt>
                <c:pt idx="11">
                  <c:v>47.139010989010998</c:v>
                </c:pt>
                <c:pt idx="12">
                  <c:v>47.145384615384607</c:v>
                </c:pt>
                <c:pt idx="13">
                  <c:v>46.086043956043959</c:v>
                </c:pt>
                <c:pt idx="14">
                  <c:v>45.663626373626364</c:v>
                </c:pt>
                <c:pt idx="15">
                  <c:v>45.357142857142854</c:v>
                </c:pt>
                <c:pt idx="16">
                  <c:v>45.464065934065943</c:v>
                </c:pt>
                <c:pt idx="17">
                  <c:v>43.818571428571417</c:v>
                </c:pt>
                <c:pt idx="18">
                  <c:v>46.290439560439545</c:v>
                </c:pt>
                <c:pt idx="19">
                  <c:v>47.862417582417606</c:v>
                </c:pt>
                <c:pt idx="20">
                  <c:v>47.670989010988997</c:v>
                </c:pt>
                <c:pt idx="21">
                  <c:v>47.616263736263726</c:v>
                </c:pt>
                <c:pt idx="22">
                  <c:v>48.655604395604371</c:v>
                </c:pt>
                <c:pt idx="23">
                  <c:v>50.407032967032976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D0-4073-BCBB-1D56C622B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552280"/>
        <c:axId val="668546376"/>
      </c:lineChart>
      <c:catAx>
        <c:axId val="66269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701688"/>
        <c:crosses val="autoZero"/>
        <c:auto val="1"/>
        <c:lblAlgn val="ctr"/>
        <c:lblOffset val="100"/>
        <c:noMultiLvlLbl val="0"/>
      </c:catAx>
      <c:valAx>
        <c:axId val="662701688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2698408"/>
        <c:crosses val="autoZero"/>
        <c:crossBetween val="between"/>
      </c:valAx>
      <c:valAx>
        <c:axId val="668546376"/>
        <c:scaling>
          <c:orientation val="minMax"/>
          <c:max val="70"/>
          <c:min val="2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8552280"/>
        <c:crosses val="max"/>
        <c:crossBetween val="between"/>
      </c:valAx>
      <c:catAx>
        <c:axId val="668552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8546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rgbClr val="5B9BD5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296C2-3319-4BE3-A956-D3BC4BC8D757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4DFF2-05E7-4627-A980-3524F690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749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4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15A9D-6D42-4DDE-AD55-219CC5B4CF3A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27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E50-6745-45BC-B392-74B6D70B94B4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0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1" y="511177"/>
            <a:ext cx="3680460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1" y="511177"/>
            <a:ext cx="10828020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8DCA-57ED-47F6-8BED-B9E044D2941D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83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B01C-E4E1-430F-B51C-D8497B9E34AB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1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1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E560-C0EB-4C51-8949-0C93466B193F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4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6"/>
            <a:ext cx="725424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6"/>
            <a:ext cx="725424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F696-3499-49B7-AD12-3D3E1790727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9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5" y="2353630"/>
            <a:ext cx="722090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5" y="3507107"/>
            <a:ext cx="7220903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2" y="2353630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2" y="3507107"/>
            <a:ext cx="7256463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3E58-9E66-4CF8-8E51-7C2DCB2D0565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51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70C2-C4E2-4A73-AB86-493CB5663A65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6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DCF4-E948-4DD4-B7B2-CD9E12386C2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40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5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8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5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58D6-8034-4BCF-A1F8-B8B03DB3AFEB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80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5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8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5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799F-AAE7-4D95-BF60-0166173FA0EE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46874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6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3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77B6-5C40-4A58-B771-BD724F2C927C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3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3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861ED-E14A-4D40-87AE-76C006573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72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1.xml" Type="http://schemas.openxmlformats.org/officeDocument/2006/relationships/chart"/><Relationship Id="rId4" Target="../charts/chart2.xml" Type="http://schemas.openxmlformats.org/officeDocument/2006/relationships/char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19.xml" Type="http://schemas.openxmlformats.org/officeDocument/2006/relationships/chart"/><Relationship Id="rId4" Target="../charts/chart20.xml" Type="http://schemas.openxmlformats.org/officeDocument/2006/relationships/char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3.xml" Type="http://schemas.openxmlformats.org/officeDocument/2006/relationships/chart"/><Relationship Id="rId4" Target="../charts/chart4.xml" Type="http://schemas.openxmlformats.org/officeDocument/2006/relationships/char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5.xml" Type="http://schemas.openxmlformats.org/officeDocument/2006/relationships/chart"/><Relationship Id="rId4" Target="../charts/chart6.xml" Type="http://schemas.openxmlformats.org/officeDocument/2006/relationships/char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7.xml" Type="http://schemas.openxmlformats.org/officeDocument/2006/relationships/chart"/><Relationship Id="rId4" Target="../charts/chart8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9.xml" Type="http://schemas.openxmlformats.org/officeDocument/2006/relationships/chart"/><Relationship Id="rId4" Target="../charts/chart10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11.xml" Type="http://schemas.openxmlformats.org/officeDocument/2006/relationships/chart"/><Relationship Id="rId4" Target="../charts/chart12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13.xml" Type="http://schemas.openxmlformats.org/officeDocument/2006/relationships/chart"/><Relationship Id="rId4" Target="../charts/chart14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15.xml" Type="http://schemas.openxmlformats.org/officeDocument/2006/relationships/chart"/><Relationship Id="rId4" Target="../charts/chart16.xml" Type="http://schemas.openxmlformats.org/officeDocument/2006/relationships/char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charts/chart17.xml" Type="http://schemas.openxmlformats.org/officeDocument/2006/relationships/chart"/><Relationship Id="rId4" Target="../charts/chart18.xml" Type="http://schemas.openxmlformats.org/officeDocument/2006/relationships/char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9" name="正方形/長方形 8"/>
            <p:cNvSpPr/>
            <p:nvPr/>
          </p:nvSpPr>
          <p:spPr>
            <a:xfrm>
              <a:off x="3429000" y="1854200"/>
              <a:ext cx="1181100" cy="533400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2515317" y="9314670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8" name="テキスト ボックス 14"/>
          <p:cNvSpPr txBox="1"/>
          <p:nvPr/>
        </p:nvSpPr>
        <p:spPr>
          <a:xfrm>
            <a:off x="5177788" y="519852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208132" y="521390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459556"/>
              </p:ext>
            </p:extLst>
          </p:nvPr>
        </p:nvGraphicFramePr>
        <p:xfrm>
          <a:off x="5177788" y="577248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799707"/>
              </p:ext>
            </p:extLst>
          </p:nvPr>
        </p:nvGraphicFramePr>
        <p:xfrm>
          <a:off x="5177788" y="5018069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07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1409700" y="7404099"/>
              <a:ext cx="721594" cy="47026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863600" y="8505138"/>
              <a:ext cx="721594" cy="47026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1" name="テキスト ボックス 14"/>
          <p:cNvSpPr txBox="1"/>
          <p:nvPr/>
        </p:nvSpPr>
        <p:spPr>
          <a:xfrm>
            <a:off x="5221800" y="521312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252144" y="522850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434857"/>
              </p:ext>
            </p:extLst>
          </p:nvPr>
        </p:nvGraphicFramePr>
        <p:xfrm>
          <a:off x="5177788" y="577247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675308"/>
              </p:ext>
            </p:extLst>
          </p:nvPr>
        </p:nvGraphicFramePr>
        <p:xfrm>
          <a:off x="5177788" y="4986933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11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1" name="正方形/長方形 10"/>
            <p:cNvSpPr/>
            <p:nvPr/>
          </p:nvSpPr>
          <p:spPr>
            <a:xfrm>
              <a:off x="3388013" y="2273300"/>
              <a:ext cx="1018887" cy="571500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4"/>
          <p:cNvSpPr txBox="1"/>
          <p:nvPr/>
        </p:nvSpPr>
        <p:spPr>
          <a:xfrm>
            <a:off x="5177788" y="5167105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208132" y="5182485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341265"/>
              </p:ext>
            </p:extLst>
          </p:nvPr>
        </p:nvGraphicFramePr>
        <p:xfrm>
          <a:off x="5177788" y="577247"/>
          <a:ext cx="11836149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047361"/>
              </p:ext>
            </p:extLst>
          </p:nvPr>
        </p:nvGraphicFramePr>
        <p:xfrm>
          <a:off x="5177787" y="5015523"/>
          <a:ext cx="11836149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39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2340864" y="2203846"/>
              <a:ext cx="1088135" cy="767953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4"/>
          <p:cNvSpPr txBox="1"/>
          <p:nvPr/>
        </p:nvSpPr>
        <p:spPr>
          <a:xfrm>
            <a:off x="5189577" y="519774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219921" y="521312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332911"/>
              </p:ext>
            </p:extLst>
          </p:nvPr>
        </p:nvGraphicFramePr>
        <p:xfrm>
          <a:off x="5177788" y="577246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642993"/>
              </p:ext>
            </p:extLst>
          </p:nvPr>
        </p:nvGraphicFramePr>
        <p:xfrm>
          <a:off x="5177788" y="4979263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8007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2500152" y="3111500"/>
              <a:ext cx="1309848" cy="533400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4"/>
          <p:cNvSpPr txBox="1"/>
          <p:nvPr/>
        </p:nvSpPr>
        <p:spPr>
          <a:xfrm>
            <a:off x="5157849" y="5167105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88193" y="5182485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525550"/>
              </p:ext>
            </p:extLst>
          </p:nvPr>
        </p:nvGraphicFramePr>
        <p:xfrm>
          <a:off x="5157849" y="577246"/>
          <a:ext cx="11856087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31722"/>
              </p:ext>
            </p:extLst>
          </p:nvPr>
        </p:nvGraphicFramePr>
        <p:xfrm>
          <a:off x="5157848" y="4986933"/>
          <a:ext cx="1185608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01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2667000" y="3771900"/>
              <a:ext cx="774700" cy="673100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4"/>
          <p:cNvSpPr txBox="1"/>
          <p:nvPr/>
        </p:nvSpPr>
        <p:spPr>
          <a:xfrm>
            <a:off x="5177788" y="519774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208132" y="521312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652179"/>
              </p:ext>
            </p:extLst>
          </p:nvPr>
        </p:nvGraphicFramePr>
        <p:xfrm>
          <a:off x="5177788" y="577246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443696"/>
              </p:ext>
            </p:extLst>
          </p:nvPr>
        </p:nvGraphicFramePr>
        <p:xfrm>
          <a:off x="5177788" y="4979263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57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2400300" y="4600759"/>
              <a:ext cx="1460500" cy="441141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4"/>
          <p:cNvSpPr txBox="1"/>
          <p:nvPr/>
        </p:nvSpPr>
        <p:spPr>
          <a:xfrm>
            <a:off x="5198018" y="5149056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228362" y="5164436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572002"/>
              </p:ext>
            </p:extLst>
          </p:nvPr>
        </p:nvGraphicFramePr>
        <p:xfrm>
          <a:off x="5177788" y="577247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054588"/>
              </p:ext>
            </p:extLst>
          </p:nvPr>
        </p:nvGraphicFramePr>
        <p:xfrm>
          <a:off x="5177788" y="4986933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9878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1159765" y="3530600"/>
              <a:ext cx="846835" cy="698500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4"/>
          <p:cNvSpPr txBox="1"/>
          <p:nvPr/>
        </p:nvSpPr>
        <p:spPr>
          <a:xfrm>
            <a:off x="5221800" y="521312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252144" y="522850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26560"/>
              </p:ext>
            </p:extLst>
          </p:nvPr>
        </p:nvGraphicFramePr>
        <p:xfrm>
          <a:off x="5177788" y="577247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088806"/>
              </p:ext>
            </p:extLst>
          </p:nvPr>
        </p:nvGraphicFramePr>
        <p:xfrm>
          <a:off x="5177788" y="4979265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053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5026488" cy="8645220"/>
            <a:chOff x="11430" y="960957"/>
            <a:chExt cx="5026488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3856818" y="5143500"/>
              <a:ext cx="1181100" cy="533400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9" name="テキスト ボックス 14"/>
          <p:cNvSpPr txBox="1"/>
          <p:nvPr/>
        </p:nvSpPr>
        <p:spPr>
          <a:xfrm>
            <a:off x="5221800" y="521312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252144" y="522850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805846"/>
              </p:ext>
            </p:extLst>
          </p:nvPr>
        </p:nvGraphicFramePr>
        <p:xfrm>
          <a:off x="5177787" y="577247"/>
          <a:ext cx="11836149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479210"/>
              </p:ext>
            </p:extLst>
          </p:nvPr>
        </p:nvGraphicFramePr>
        <p:xfrm>
          <a:off x="5177787" y="4979265"/>
          <a:ext cx="11836150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2154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0865" y="52700"/>
            <a:ext cx="14673074" cy="4785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kumimoji="1" lang="en-US" altLang="ja-JP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b="1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b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四半期　 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R6.4-6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2000" dirty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91440" y="52698"/>
            <a:ext cx="6864097" cy="47852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 道路交通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三重県</a:t>
            </a:r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県土整備部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02" y="577247"/>
            <a:ext cx="4986184" cy="36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 anchor="ctr" anchorCtr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交通量と旅行速度の時間帯別変動から見る道路交通特性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3228320" y="9203693"/>
            <a:ext cx="3840480" cy="511175"/>
          </a:xfrm>
        </p:spPr>
        <p:txBody>
          <a:bodyPr/>
          <a:lstStyle/>
          <a:p>
            <a:fld id="{D49861ED-E14A-4D40-87AE-76C00657318B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1430" y="960957"/>
            <a:ext cx="4977445" cy="8645220"/>
            <a:chOff x="11430" y="960957"/>
            <a:chExt cx="4977445" cy="8645220"/>
          </a:xfrm>
        </p:grpSpPr>
        <p:pic>
          <p:nvPicPr>
            <p:cNvPr id="6" name="図 5"/>
            <p:cNvPicPr/>
            <p:nvPr/>
          </p:nvPicPr>
          <p:blipFill rotWithShape="1">
            <a:blip r:embed="rId2"/>
            <a:srcRect l="20284" t="6923" r="62260" b="3398"/>
            <a:stretch/>
          </p:blipFill>
          <p:spPr bwMode="auto">
            <a:xfrm>
              <a:off x="11430" y="960957"/>
              <a:ext cx="4977445" cy="86452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正方形/長方形 12"/>
            <p:cNvSpPr/>
            <p:nvPr/>
          </p:nvSpPr>
          <p:spPr>
            <a:xfrm>
              <a:off x="3035300" y="5346699"/>
              <a:ext cx="721594" cy="47026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980068" y="6632998"/>
              <a:ext cx="721594" cy="47026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12515317" y="9300156"/>
            <a:ext cx="4532895" cy="330072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 anchor="ctr" anchorCtr="0">
            <a:spAutoFit/>
          </a:bodyPr>
          <a:lstStyle/>
          <a:p>
            <a:pPr algn="ctr"/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交通量の欠測等の異常値を除いた値を使用しています。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4"/>
          <p:cNvSpPr txBox="1"/>
          <p:nvPr/>
        </p:nvSpPr>
        <p:spPr>
          <a:xfrm>
            <a:off x="5177788" y="77307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208132" y="78845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2" name="テキスト ボックス 14"/>
          <p:cNvSpPr txBox="1"/>
          <p:nvPr/>
        </p:nvSpPr>
        <p:spPr>
          <a:xfrm>
            <a:off x="5221800" y="5213123"/>
            <a:ext cx="671938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（台）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252144" y="5228503"/>
            <a:ext cx="805805" cy="330048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+mn-ea"/>
              </a:rPr>
              <a:t>（㎞</a:t>
            </a:r>
            <a:r>
              <a:rPr kumimoji="1" lang="en-US" altLang="ja-JP" sz="1200" dirty="0" smtClean="0">
                <a:latin typeface="+mn-ea"/>
              </a:rPr>
              <a:t>/h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116233"/>
              </p:ext>
            </p:extLst>
          </p:nvPr>
        </p:nvGraphicFramePr>
        <p:xfrm>
          <a:off x="5177788" y="577247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89574"/>
              </p:ext>
            </p:extLst>
          </p:nvPr>
        </p:nvGraphicFramePr>
        <p:xfrm>
          <a:off x="5177788" y="4995804"/>
          <a:ext cx="11836148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07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944</Words>
  <PresentationFormat>ユーザー設定</PresentationFormat>
  <Paragraphs>110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