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vnd.ms-photo" Extension="wd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"/>
  </p:notesMasterIdLst>
  <p:sldIdLst>
    <p:sldId id="262" r:id="rId2"/>
  </p:sldIdLst>
  <p:sldSz cx="7561263" cy="10693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7D8"/>
    <a:srgbClr val="FF0066"/>
    <a:srgbClr val="CEF3FE"/>
    <a:srgbClr val="08D0DA"/>
    <a:srgbClr val="BDFFFD"/>
    <a:srgbClr val="93FFFC"/>
    <a:srgbClr val="00F4EE"/>
    <a:srgbClr val="18A0FC"/>
    <a:srgbClr val="59C8F5"/>
    <a:srgbClr val="DAE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3" autoAdjust="0"/>
    <p:restoredTop sz="94660"/>
  </p:normalViewPr>
  <p:slideViewPr>
    <p:cSldViewPr snapToGrid="0">
      <p:cViewPr varScale="1">
        <p:scale>
          <a:sx n="44" d="100"/>
          <a:sy n="44" d="100"/>
        </p:scale>
        <p:origin x="2688" y="66"/>
      </p:cViewPr>
      <p:guideLst>
        <p:guide orient="horz" pos="336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4845" tIns="47423" rIns="94845" bIns="4742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1" cy="493316"/>
          </a:xfrm>
          <a:prstGeom prst="rect">
            <a:avLst/>
          </a:prstGeom>
        </p:spPr>
        <p:txBody>
          <a:bodyPr vert="horz" lIns="94845" tIns="47423" rIns="94845" bIns="47423" rtlCol="0"/>
          <a:lstStyle>
            <a:lvl1pPr algn="r">
              <a:defRPr sz="1300"/>
            </a:lvl1pPr>
          </a:lstStyle>
          <a:p>
            <a:fld id="{2752B89D-B940-4BAA-BA88-1A7F97A5EC4A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5" tIns="47423" rIns="94845" bIns="4742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4845" tIns="47423" rIns="94845" bIns="4742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4"/>
            <a:ext cx="2918831" cy="493316"/>
          </a:xfrm>
          <a:prstGeom prst="rect">
            <a:avLst/>
          </a:prstGeom>
        </p:spPr>
        <p:txBody>
          <a:bodyPr vert="horz" lIns="94845" tIns="47423" rIns="94845" bIns="4742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4"/>
            <a:ext cx="2918831" cy="493316"/>
          </a:xfrm>
          <a:prstGeom prst="rect">
            <a:avLst/>
          </a:prstGeom>
        </p:spPr>
        <p:txBody>
          <a:bodyPr vert="horz" lIns="94845" tIns="47423" rIns="94845" bIns="47423" rtlCol="0" anchor="b"/>
          <a:lstStyle>
            <a:lvl1pPr algn="r">
              <a:defRPr sz="1300"/>
            </a:lvl1pPr>
          </a:lstStyle>
          <a:p>
            <a:fld id="{0F0903CD-4067-4746-93F5-0CC96EE880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88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g" Type="http://schemas.openxmlformats.org/officeDocument/2006/relationships/image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2.jpeg" Type="http://schemas.openxmlformats.org/officeDocument/2006/relationships/image"/><Relationship Id="rId3" Target="../media/hdphoto1.wdp" Type="http://schemas.microsoft.com/office/2007/relationships/hdphoto"/><Relationship Id="rId4" Target="../media/image1.jpg" Type="http://schemas.openxmlformats.org/officeDocument/2006/relationships/image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1225" y="285156"/>
            <a:ext cx="7258812" cy="1012308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8390" y="1375853"/>
            <a:ext cx="6181333" cy="4562517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961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0221" y="6033765"/>
            <a:ext cx="5437672" cy="2164509"/>
          </a:xfrm>
        </p:spPr>
        <p:txBody>
          <a:bodyPr>
            <a:normAutofit/>
          </a:bodyPr>
          <a:lstStyle>
            <a:lvl1pPr marL="0" indent="0" algn="ctr">
              <a:spcBef>
                <a:spcPts val="827"/>
              </a:spcBef>
              <a:buNone/>
              <a:defRPr sz="1488">
                <a:solidFill>
                  <a:srgbClr val="FFFFFF"/>
                </a:solidFill>
              </a:defRPr>
            </a:lvl1pPr>
            <a:lvl2pPr marL="283544" indent="0" algn="ctr">
              <a:buNone/>
              <a:defRPr sz="1488"/>
            </a:lvl2pPr>
            <a:lvl3pPr marL="567088" indent="0" algn="ctr">
              <a:buNone/>
              <a:defRPr sz="1488"/>
            </a:lvl3pPr>
            <a:lvl4pPr marL="850632" indent="0" algn="ctr">
              <a:buNone/>
              <a:defRPr sz="1240"/>
            </a:lvl4pPr>
            <a:lvl5pPr marL="1134176" indent="0" algn="ctr">
              <a:buNone/>
              <a:defRPr sz="1240"/>
            </a:lvl5pPr>
            <a:lvl6pPr marL="1417720" indent="0" algn="ctr">
              <a:buNone/>
              <a:defRPr sz="1240"/>
            </a:lvl6pPr>
            <a:lvl7pPr marL="1701264" indent="0" algn="ctr">
              <a:buNone/>
              <a:defRPr sz="1240"/>
            </a:lvl7pPr>
            <a:lvl8pPr marL="1984808" indent="0" algn="ctr">
              <a:buNone/>
              <a:defRPr sz="1240"/>
            </a:lvl8pPr>
            <a:lvl9pPr marL="2268352" indent="0" algn="ctr">
              <a:buNone/>
              <a:defRPr sz="1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227131" y="5821962"/>
            <a:ext cx="5103853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69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90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1029" y="1188156"/>
            <a:ext cx="1441366" cy="843590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8869" y="1188156"/>
            <a:ext cx="4607645" cy="843590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6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495" y="892"/>
            <a:ext cx="7560273" cy="10691614"/>
          </a:xfrm>
          <a:prstGeom prst="rect">
            <a:avLst/>
          </a:prstGeom>
          <a:solidFill>
            <a:srgbClr val="FFF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495" y="892"/>
            <a:ext cx="7560768" cy="562441"/>
          </a:xfrm>
          <a:prstGeom prst="rect">
            <a:avLst/>
          </a:prstGeom>
          <a:solidFill>
            <a:srgbClr val="FEB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495" y="1126455"/>
            <a:ext cx="7560768" cy="562441"/>
          </a:xfrm>
          <a:prstGeom prst="rect">
            <a:avLst/>
          </a:prstGeom>
          <a:solidFill>
            <a:srgbClr val="B8D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495" y="2252018"/>
            <a:ext cx="7560768" cy="562441"/>
          </a:xfrm>
          <a:prstGeom prst="rect">
            <a:avLst/>
          </a:prstGeom>
          <a:solidFill>
            <a:srgbClr val="B8FE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495" y="3377581"/>
            <a:ext cx="7560768" cy="562441"/>
          </a:xfrm>
          <a:prstGeom prst="rect">
            <a:avLst/>
          </a:prstGeom>
          <a:solidFill>
            <a:srgbClr val="FED3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95" y="4503143"/>
            <a:ext cx="7560768" cy="562441"/>
          </a:xfrm>
          <a:prstGeom prst="rect">
            <a:avLst/>
          </a:prstGeom>
          <a:solidFill>
            <a:srgbClr val="DBB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495" y="5628707"/>
            <a:ext cx="7560768" cy="562441"/>
          </a:xfrm>
          <a:prstGeom prst="rect">
            <a:avLst/>
          </a:prstGeom>
          <a:solidFill>
            <a:srgbClr val="FEB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495" y="6754271"/>
            <a:ext cx="7560768" cy="562441"/>
          </a:xfrm>
          <a:prstGeom prst="rect">
            <a:avLst/>
          </a:prstGeom>
          <a:solidFill>
            <a:srgbClr val="B8D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95" y="7879833"/>
            <a:ext cx="7560768" cy="562441"/>
          </a:xfrm>
          <a:prstGeom prst="rect">
            <a:avLst/>
          </a:prstGeom>
          <a:solidFill>
            <a:srgbClr val="B8FE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495" y="9005396"/>
            <a:ext cx="7560768" cy="562441"/>
          </a:xfrm>
          <a:prstGeom prst="rect">
            <a:avLst/>
          </a:prstGeom>
          <a:solidFill>
            <a:srgbClr val="FED3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495" y="10130959"/>
            <a:ext cx="7560768" cy="562441"/>
          </a:xfrm>
          <a:prstGeom prst="rect">
            <a:avLst/>
          </a:prstGeom>
          <a:solidFill>
            <a:srgbClr val="DBB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136679" y="153727"/>
            <a:ext cx="7287904" cy="10385946"/>
          </a:xfrm>
          <a:prstGeom prst="rect">
            <a:avLst/>
          </a:prstGeom>
          <a:noFill/>
          <a:ln w="101600" cap="rnd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20"/>
          <p:cNvSpPr>
            <a:spLocks noGrp="1"/>
          </p:cNvSpPr>
          <p:nvPr>
            <p:ph type="pic" sz="quarter" idx="10" hasCustomPrompt="1"/>
          </p:nvPr>
        </p:nvSpPr>
        <p:spPr>
          <a:xfrm>
            <a:off x="349250" y="2676525"/>
            <a:ext cx="6862763" cy="3179763"/>
          </a:xfrm>
          <a:blipFill dpi="0" rotWithShape="1">
            <a:blip r:embed="rId2"/>
            <a:srcRect/>
            <a:tile tx="0" ty="0" sx="65000" sy="65000" flip="none" algn="ctr"/>
          </a:blipFill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3775793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colorTemperature colorTemp="47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32"/>
          <a:stretch/>
        </p:blipFill>
        <p:spPr>
          <a:xfrm>
            <a:off x="-1" y="0"/>
            <a:ext cx="7561263" cy="10693400"/>
          </a:xfrm>
          <a:prstGeom prst="rect">
            <a:avLst/>
          </a:prstGeom>
        </p:spPr>
      </p:pic>
      <p:sp>
        <p:nvSpPr>
          <p:cNvPr id="21" name="図プレースホルダー 20"/>
          <p:cNvSpPr>
            <a:spLocks noGrp="1"/>
          </p:cNvSpPr>
          <p:nvPr>
            <p:ph type="pic" sz="quarter" idx="10" hasCustomPrompt="1"/>
          </p:nvPr>
        </p:nvSpPr>
        <p:spPr>
          <a:xfrm>
            <a:off x="349250" y="361507"/>
            <a:ext cx="3754917" cy="5494781"/>
          </a:xfrm>
          <a:blipFill dpi="0" rotWithShape="1">
            <a:blip r:embed="rId4"/>
            <a:srcRect/>
            <a:tile tx="-508000" ty="127000" sx="65000" sy="65000" flip="none" algn="ctr"/>
          </a:blipFill>
          <a:effectLst>
            <a:softEdge rad="127000"/>
          </a:effectLst>
        </p:spPr>
        <p:txBody>
          <a:bodyPr anchor="b">
            <a:normAutofit/>
          </a:bodyPr>
          <a:lstStyle>
            <a:lvl1pPr marL="0" indent="0">
              <a:buNone/>
              <a:defRPr sz="320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144443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27"/>
              </a:spcBef>
              <a:defRPr/>
            </a:lvl1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3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184" y="1829908"/>
            <a:ext cx="6181333" cy="4562517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961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467" y="6477974"/>
            <a:ext cx="5438438" cy="2126527"/>
          </a:xfrm>
        </p:spPr>
        <p:txBody>
          <a:bodyPr anchor="t">
            <a:normAutofit/>
          </a:bodyPr>
          <a:lstStyle>
            <a:lvl1pPr marL="0" indent="0" algn="ctr">
              <a:buNone/>
              <a:defRPr sz="1488">
                <a:solidFill>
                  <a:schemeClr val="accent1"/>
                </a:solidFill>
              </a:defRPr>
            </a:lvl1pPr>
            <a:lvl2pPr marL="283544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2pPr>
            <a:lvl3pPr marL="5670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850632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4pPr>
            <a:lvl5pPr marL="1134176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5pPr>
            <a:lvl6pPr marL="1417720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6pPr>
            <a:lvl7pPr marL="1701264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7pPr>
            <a:lvl8pPr marL="1984808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8pPr>
            <a:lvl9pPr marL="2268352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228706" y="6268858"/>
            <a:ext cx="510385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86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8868" y="3208019"/>
            <a:ext cx="2948893" cy="6273461"/>
          </a:xfrm>
        </p:spPr>
        <p:txBody>
          <a:bodyPr/>
          <a:lstStyle>
            <a:lvl1pPr>
              <a:defRPr sz="1364"/>
            </a:lvl1pPr>
            <a:lvl2pPr>
              <a:defRPr sz="1240"/>
            </a:lvl2pPr>
            <a:lvl3pPr>
              <a:defRPr sz="1116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7062" y="3208020"/>
            <a:ext cx="2948893" cy="6273461"/>
          </a:xfrm>
        </p:spPr>
        <p:txBody>
          <a:bodyPr/>
          <a:lstStyle>
            <a:lvl1pPr>
              <a:defRPr sz="1364"/>
            </a:lvl1pPr>
            <a:lvl2pPr>
              <a:defRPr sz="1240"/>
            </a:lvl2pPr>
            <a:lvl3pPr>
              <a:defRPr sz="1116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72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868" y="3120874"/>
            <a:ext cx="2948893" cy="121191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488" b="1"/>
            </a:lvl1pPr>
            <a:lvl2pPr marL="283544" indent="0">
              <a:buNone/>
              <a:defRPr sz="1240" b="1"/>
            </a:lvl2pPr>
            <a:lvl3pPr marL="567088" indent="0">
              <a:buNone/>
              <a:defRPr sz="1116" b="1"/>
            </a:lvl3pPr>
            <a:lvl4pPr marL="850632" indent="0">
              <a:buNone/>
              <a:defRPr sz="992" b="1"/>
            </a:lvl4pPr>
            <a:lvl5pPr marL="1134176" indent="0">
              <a:buNone/>
              <a:defRPr sz="992" b="1"/>
            </a:lvl5pPr>
            <a:lvl6pPr marL="1417720" indent="0">
              <a:buNone/>
              <a:defRPr sz="992" b="1"/>
            </a:lvl6pPr>
            <a:lvl7pPr marL="1701264" indent="0">
              <a:buNone/>
              <a:defRPr sz="992" b="1"/>
            </a:lvl7pPr>
            <a:lvl8pPr marL="1984808" indent="0">
              <a:buNone/>
              <a:defRPr sz="992" b="1"/>
            </a:lvl8pPr>
            <a:lvl9pPr marL="2268352" indent="0">
              <a:buNone/>
              <a:defRPr sz="99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868" y="4243497"/>
            <a:ext cx="2948893" cy="5275411"/>
          </a:xfrm>
        </p:spPr>
        <p:txBody>
          <a:bodyPr/>
          <a:lstStyle>
            <a:lvl1pPr>
              <a:defRPr sz="1364"/>
            </a:lvl1pPr>
            <a:lvl2pPr>
              <a:defRPr sz="1240"/>
            </a:lvl2pPr>
            <a:lvl3pPr>
              <a:defRPr sz="1116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8030" y="3117009"/>
            <a:ext cx="2948893" cy="121191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488" b="1"/>
            </a:lvl1pPr>
            <a:lvl2pPr marL="283544" indent="0">
              <a:buNone/>
              <a:defRPr sz="1240" b="1"/>
            </a:lvl2pPr>
            <a:lvl3pPr marL="567088" indent="0">
              <a:buNone/>
              <a:defRPr sz="1116" b="1"/>
            </a:lvl3pPr>
            <a:lvl4pPr marL="850632" indent="0">
              <a:buNone/>
              <a:defRPr sz="992" b="1"/>
            </a:lvl4pPr>
            <a:lvl5pPr marL="1134176" indent="0">
              <a:buNone/>
              <a:defRPr sz="992" b="1"/>
            </a:lvl5pPr>
            <a:lvl6pPr marL="1417720" indent="0">
              <a:buNone/>
              <a:defRPr sz="992" b="1"/>
            </a:lvl6pPr>
            <a:lvl7pPr marL="1701264" indent="0">
              <a:buNone/>
              <a:defRPr sz="992" b="1"/>
            </a:lvl7pPr>
            <a:lvl8pPr marL="1984808" indent="0">
              <a:buNone/>
              <a:defRPr sz="992" b="1"/>
            </a:lvl8pPr>
            <a:lvl9pPr marL="2268352" indent="0">
              <a:buNone/>
              <a:defRPr sz="99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8030" y="4240128"/>
            <a:ext cx="2948893" cy="5275411"/>
          </a:xfrm>
        </p:spPr>
        <p:txBody>
          <a:bodyPr/>
          <a:lstStyle>
            <a:lvl1pPr>
              <a:defRPr sz="1364"/>
            </a:lvl1pPr>
            <a:lvl2pPr>
              <a:defRPr sz="1240"/>
            </a:lvl2pPr>
            <a:lvl3pPr>
              <a:defRPr sz="1116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404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5028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26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868" y="1710944"/>
            <a:ext cx="2343992" cy="2708995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81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570" y="1710944"/>
            <a:ext cx="3431376" cy="7271512"/>
          </a:xfrm>
        </p:spPr>
        <p:txBody>
          <a:bodyPr/>
          <a:lstStyle>
            <a:lvl1pPr>
              <a:defRPr sz="1985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868" y="4419939"/>
            <a:ext cx="2343992" cy="45625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62"/>
              </a:spcBef>
              <a:buNone/>
              <a:defRPr sz="1054"/>
            </a:lvl1pPr>
            <a:lvl2pPr marL="283544" indent="0">
              <a:buNone/>
              <a:defRPr sz="744"/>
            </a:lvl2pPr>
            <a:lvl3pPr marL="567088" indent="0">
              <a:buNone/>
              <a:defRPr sz="620"/>
            </a:lvl3pPr>
            <a:lvl4pPr marL="850632" indent="0">
              <a:buNone/>
              <a:defRPr sz="558"/>
            </a:lvl4pPr>
            <a:lvl5pPr marL="1134176" indent="0">
              <a:buNone/>
              <a:defRPr sz="558"/>
            </a:lvl5pPr>
            <a:lvl6pPr marL="1417720" indent="0">
              <a:buNone/>
              <a:defRPr sz="558"/>
            </a:lvl6pPr>
            <a:lvl7pPr marL="1701264" indent="0">
              <a:buNone/>
              <a:defRPr sz="558"/>
            </a:lvl7pPr>
            <a:lvl8pPr marL="1984808" indent="0">
              <a:buNone/>
              <a:defRPr sz="558"/>
            </a:lvl8pPr>
            <a:lvl9pPr marL="2268352" indent="0">
              <a:buNone/>
              <a:defRPr sz="55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46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868" y="1710944"/>
            <a:ext cx="2343992" cy="2708995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81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23439" y="1668170"/>
            <a:ext cx="3520736" cy="7242998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736"/>
            </a:lvl1pPr>
            <a:lvl2pPr marL="283544" indent="0">
              <a:buNone/>
              <a:defRPr sz="1736"/>
            </a:lvl2pPr>
            <a:lvl3pPr marL="567088" indent="0">
              <a:buNone/>
              <a:defRPr sz="1488"/>
            </a:lvl3pPr>
            <a:lvl4pPr marL="850632" indent="0">
              <a:buNone/>
              <a:defRPr sz="1240"/>
            </a:lvl4pPr>
            <a:lvl5pPr marL="1134176" indent="0">
              <a:buNone/>
              <a:defRPr sz="1240"/>
            </a:lvl5pPr>
            <a:lvl6pPr marL="1417720" indent="0">
              <a:buNone/>
              <a:defRPr sz="1240"/>
            </a:lvl6pPr>
            <a:lvl7pPr marL="1701264" indent="0">
              <a:buNone/>
              <a:defRPr sz="1240"/>
            </a:lvl7pPr>
            <a:lvl8pPr marL="1984808" indent="0">
              <a:buNone/>
              <a:defRPr sz="1240"/>
            </a:lvl8pPr>
            <a:lvl9pPr marL="2268352" indent="0">
              <a:buNone/>
              <a:defRPr sz="124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868" y="4419939"/>
            <a:ext cx="2343992" cy="449122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62"/>
              </a:spcBef>
              <a:buNone/>
              <a:defRPr sz="1054"/>
            </a:lvl1pPr>
            <a:lvl2pPr marL="283544" indent="0">
              <a:buNone/>
              <a:defRPr sz="744"/>
            </a:lvl2pPr>
            <a:lvl3pPr marL="567088" indent="0">
              <a:buNone/>
              <a:defRPr sz="620"/>
            </a:lvl3pPr>
            <a:lvl4pPr marL="850632" indent="0">
              <a:buNone/>
              <a:defRPr sz="558"/>
            </a:lvl4pPr>
            <a:lvl5pPr marL="1134176" indent="0">
              <a:buNone/>
              <a:defRPr sz="558"/>
            </a:lvl5pPr>
            <a:lvl6pPr marL="1417720" indent="0">
              <a:buNone/>
              <a:defRPr sz="558"/>
            </a:lvl6pPr>
            <a:lvl7pPr marL="1701264" indent="0">
              <a:buNone/>
              <a:defRPr sz="558"/>
            </a:lvl7pPr>
            <a:lvl8pPr marL="1984808" indent="0">
              <a:buNone/>
              <a:defRPr sz="558"/>
            </a:lvl8pPr>
            <a:lvl9pPr marL="2268352" indent="0">
              <a:buNone/>
              <a:defRPr sz="55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51960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1226" y="285158"/>
            <a:ext cx="7258812" cy="1012308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8868" y="950524"/>
            <a:ext cx="6124623" cy="2114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870" y="3208020"/>
            <a:ext cx="6122980" cy="629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8866" y="9704564"/>
            <a:ext cx="144445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chemeClr val="accent1"/>
                </a:solidFill>
              </a:defRPr>
            </a:lvl1pPr>
          </a:lstStyle>
          <a:p>
            <a:fld id="{A7E6900B-DB57-48CD-8865-955DBE6959CC}" type="datetimeFigureOut">
              <a:rPr kumimoji="1" lang="ja-JP" altLang="en-US" smtClean="0"/>
              <a:t>2026/9/7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9192" y="9704564"/>
            <a:ext cx="292588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>
                <a:solidFill>
                  <a:schemeClr val="accent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86010" y="9704564"/>
            <a:ext cx="105816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7">
                <a:solidFill>
                  <a:schemeClr val="accent1"/>
                </a:solidFill>
              </a:defRPr>
            </a:lvl1pPr>
          </a:lstStyle>
          <a:p>
            <a:fld id="{7D847DBE-B6FC-4360-9AB3-E88DFCA0F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02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649" r:id="rId12"/>
    <p:sldLayoutId id="2147483660" r:id="rId13"/>
  </p:sldLayoutIdLst>
  <p:txStyles>
    <p:titleStyle>
      <a:lvl1pPr algn="l" defTabSz="567088" rtl="0" eaLnBrk="1" latinLnBrk="0" hangingPunct="1">
        <a:lnSpc>
          <a:spcPct val="90000"/>
        </a:lnSpc>
        <a:spcBef>
          <a:spcPct val="0"/>
        </a:spcBef>
        <a:buNone/>
        <a:defRPr kumimoji="1" sz="3308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1772" indent="-113418" algn="l" defTabSz="567088" rtl="0" eaLnBrk="1" latinLnBrk="0" hangingPunct="1">
        <a:lnSpc>
          <a:spcPct val="90000"/>
        </a:lnSpc>
        <a:spcBef>
          <a:spcPts val="827"/>
        </a:spcBef>
        <a:buClr>
          <a:schemeClr val="accent1"/>
        </a:buClr>
        <a:buSzPct val="80000"/>
        <a:buFont typeface="Corbel" pitchFamily="34" charset="0"/>
        <a:buChar char="•"/>
        <a:defRPr kumimoji="1" sz="1654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3544" indent="-113418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488" kern="1200">
          <a:solidFill>
            <a:schemeClr val="accent1"/>
          </a:solidFill>
          <a:latin typeface="+mn-lt"/>
          <a:ea typeface="+mn-ea"/>
          <a:cs typeface="+mn-cs"/>
        </a:defRPr>
      </a:lvl2pPr>
      <a:lvl3pPr marL="453670" indent="-113418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323" kern="1200">
          <a:solidFill>
            <a:schemeClr val="accent1"/>
          </a:solidFill>
          <a:latin typeface="+mn-lt"/>
          <a:ea typeface="+mn-ea"/>
          <a:cs typeface="+mn-cs"/>
        </a:defRPr>
      </a:lvl3pPr>
      <a:lvl4pPr marL="623797" indent="-113418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4pPr>
      <a:lvl5pPr marL="760847" indent="-113418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5pPr>
      <a:lvl6pPr marL="909590" indent="-141772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6pPr>
      <a:lvl7pPr marL="1074970" indent="-141772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7pPr>
      <a:lvl8pPr marL="1240350" indent="-141772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8pPr>
      <a:lvl9pPr marL="1405730" indent="-141772" algn="l" defTabSz="567088" rtl="0" eaLnBrk="1" latinLnBrk="0" hangingPunct="1">
        <a:lnSpc>
          <a:spcPct val="90000"/>
        </a:lnSpc>
        <a:spcBef>
          <a:spcPts val="124"/>
        </a:spcBef>
        <a:spcAft>
          <a:spcPts val="248"/>
        </a:spcAft>
        <a:buClr>
          <a:schemeClr val="accent1"/>
        </a:buClr>
        <a:buSzPct val="80000"/>
        <a:buFont typeface="Corbel" pitchFamily="34" charset="0"/>
        <a:buChar char="•"/>
        <a:defRPr kumimoji="1" sz="1158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44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88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32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176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20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264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08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352" algn="l" defTabSz="567088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png" Type="http://schemas.openxmlformats.org/officeDocument/2006/relationships/image"/><Relationship Id="rId14" Target="../media/image15.jpeg" Type="http://schemas.openxmlformats.org/officeDocument/2006/relationships/image"/><Relationship Id="rId15" Target="../media/image16.png" Type="http://schemas.openxmlformats.org/officeDocument/2006/relationships/image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jpeg" Type="http://schemas.openxmlformats.org/officeDocument/2006/relationships/image"/><Relationship Id="rId6" Target="../media/image7.jpeg" Type="http://schemas.openxmlformats.org/officeDocument/2006/relationships/image"/><Relationship Id="rId7" Target="../media/image8.png" Type="http://schemas.openxmlformats.org/officeDocument/2006/relationships/image"/><Relationship Id="rId8" Target="../media/image9.png" Type="http://schemas.openxmlformats.org/officeDocument/2006/relationships/image"/><Relationship Id="rId9" Target="../media/image10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8A0FC">
                <a:lumMod val="80000"/>
                <a:lumOff val="20000"/>
              </a:srgbClr>
            </a:gs>
            <a:gs pos="57000">
              <a:srgbClr val="00F4EE"/>
            </a:gs>
            <a:gs pos="100000">
              <a:srgbClr val="07B1D3">
                <a:tint val="23500"/>
                <a:satMod val="16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620673-4328-E769-3B16-C11EFF2D0E8E}"/>
              </a:ext>
            </a:extLst>
          </p:cNvPr>
          <p:cNvSpPr/>
          <p:nvPr/>
        </p:nvSpPr>
        <p:spPr>
          <a:xfrm>
            <a:off x="234672" y="375053"/>
            <a:ext cx="7091917" cy="1973095"/>
          </a:xfrm>
          <a:prstGeom prst="rect">
            <a:avLst/>
          </a:prstGeom>
          <a:solidFill>
            <a:srgbClr val="CEF3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3200" b="1" dirty="0">
                <a:solidFill>
                  <a:srgbClr val="109C2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一志病院まつり</a:t>
            </a:r>
            <a:endParaRPr lang="en-US" altLang="ja-JP" sz="3200" b="1" dirty="0">
              <a:solidFill>
                <a:srgbClr val="109C2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18A0F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健康のつどい</a:t>
            </a:r>
            <a:r>
              <a:rPr lang="en-US" altLang="ja-JP" sz="60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18A0FC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</a:p>
          <a:p>
            <a:pPr algn="ctr"/>
            <a:endParaRPr lang="en-US" altLang="ja-JP" sz="600" dirty="0">
              <a:ln>
                <a:solidFill>
                  <a:srgbClr val="0D4DDD"/>
                </a:solidFill>
              </a:ln>
              <a:solidFill>
                <a:srgbClr val="D6EBF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r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土</a:t>
            </a:r>
            <a:r>
              <a:rPr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時～</a:t>
            </a:r>
            <a:r>
              <a:rPr kumimoji="1" lang="en-US" altLang="ja-JP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kumimoji="1" lang="ja-JP" altLang="en-US" sz="2000" b="1" dirty="0">
                <a:ln/>
                <a:solidFill>
                  <a:schemeClr val="tx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endParaRPr kumimoji="1" lang="ja-JP" altLang="en-US" sz="2400" b="1" dirty="0">
              <a:ln/>
              <a:solidFill>
                <a:schemeClr val="tx2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四角形: メモ 2">
            <a:extLst>
              <a:ext uri="{FF2B5EF4-FFF2-40B4-BE49-F238E27FC236}">
                <a16:creationId xmlns:a16="http://schemas.microsoft.com/office/drawing/2014/main" id="{1969B3D9-A537-797A-2943-C009B7018973}"/>
              </a:ext>
            </a:extLst>
          </p:cNvPr>
          <p:cNvSpPr/>
          <p:nvPr/>
        </p:nvSpPr>
        <p:spPr bwMode="auto">
          <a:xfrm>
            <a:off x="224132" y="5346700"/>
            <a:ext cx="7091917" cy="4783998"/>
          </a:xfrm>
          <a:prstGeom prst="foldedCorner">
            <a:avLst/>
          </a:prstGeom>
          <a:solidFill>
            <a:srgbClr val="FFDDF9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明朝E" pitchFamily="18" charset="-128"/>
              <a:ea typeface="HGP明朝E" pitchFamily="18" charset="-128"/>
            </a:endParaRPr>
          </a:p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HGP明朝E" pitchFamily="18" charset="-128"/>
              <a:ea typeface="HGP明朝E" pitchFamily="18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　　 院長挨拶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 　  白山高校さん吹奏楽部演奏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　 　一志病院医師による講演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　 美笑の会さん　南京玉すだれ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55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　 ビンゴ大会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　 元取千本搗き保存会さん　元取千本搗き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 　（餅つきとつきあがったお餅のふるまい）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動脈硬化の検査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＆健康相談等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（医師、薬剤師、管理栄養士、看護師等による相談等）　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無料ドリンクサービス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地元物産等の販売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スタッフ提供品バザー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児童・園児の絵画展　など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ステージ・催しの内容につきましては、変更の</a:t>
            </a:r>
            <a:endParaRPr lang="en-US" altLang="ja-JP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可能性がありますのでご了承願います。</a:t>
            </a:r>
            <a:endParaRPr lang="en-US" altLang="ja-JP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😊</a:t>
            </a:r>
            <a:r>
              <a:rPr lang="ja-JP" altLang="en-US" b="1" dirty="0">
                <a:solidFill>
                  <a:srgbClr val="1217D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お買い物には、エコバックをご持参ください</a:t>
            </a:r>
            <a:endParaRPr lang="en-US" altLang="ja-JP" b="1" dirty="0">
              <a:solidFill>
                <a:srgbClr val="1217D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0505F3-5A50-239E-9D07-03B156C34A4B}"/>
              </a:ext>
            </a:extLst>
          </p:cNvPr>
          <p:cNvSpPr/>
          <p:nvPr/>
        </p:nvSpPr>
        <p:spPr>
          <a:xfrm>
            <a:off x="413016" y="5434790"/>
            <a:ext cx="1118073" cy="3076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rgbClr val="1217D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ステージ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1F45D0F-8626-919A-7C2C-03AAE88E18F8}"/>
              </a:ext>
            </a:extLst>
          </p:cNvPr>
          <p:cNvSpPr/>
          <p:nvPr/>
        </p:nvSpPr>
        <p:spPr>
          <a:xfrm>
            <a:off x="413016" y="7334980"/>
            <a:ext cx="1118073" cy="3076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rgbClr val="1217D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催し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A97FBB1-A031-7F39-28FC-E936A821E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121" y="2450035"/>
            <a:ext cx="3748468" cy="28007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49BE055-C544-9833-4F3E-D9F949F29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68" y="2408426"/>
            <a:ext cx="2014237" cy="140011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0FADFE3-CB87-B194-E404-4FEA4F3AA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869" y="3783347"/>
            <a:ext cx="2014237" cy="1509021"/>
          </a:xfrm>
          <a:prstGeom prst="rect">
            <a:avLst/>
          </a:prstGeom>
        </p:spPr>
      </p:pic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DB888317-64C3-FF4A-D78B-D92BB8EBA627}"/>
              </a:ext>
            </a:extLst>
          </p:cNvPr>
          <p:cNvCxnSpPr/>
          <p:nvPr/>
        </p:nvCxnSpPr>
        <p:spPr>
          <a:xfrm>
            <a:off x="532067" y="10303856"/>
            <a:ext cx="661618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図 15" descr="屋内, 子供, テーブル, おもちゃ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8E02565-B8FF-1550-3FDB-1B540803D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2" y="3751970"/>
            <a:ext cx="1551447" cy="1498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図 17" descr="テーブルの周りに集まっている人たち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8854BE4-2B15-46FA-5BA7-6524516D8C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16" y="6116722"/>
            <a:ext cx="1417298" cy="1323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図 29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78203EB-2A7C-2FD6-1708-47AB8F43F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5" b="5496"/>
          <a:stretch/>
        </p:blipFill>
        <p:spPr>
          <a:xfrm>
            <a:off x="5237083" y="9202337"/>
            <a:ext cx="1143122" cy="865530"/>
          </a:xfrm>
          <a:prstGeom prst="rect">
            <a:avLst/>
          </a:prstGeom>
        </p:spPr>
      </p:pic>
      <p:pic>
        <p:nvPicPr>
          <p:cNvPr id="32" name="図 31" descr="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55C7FB7-07AC-2E1A-2B48-F8E787C260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1" b="4557"/>
          <a:stretch/>
        </p:blipFill>
        <p:spPr>
          <a:xfrm>
            <a:off x="3321132" y="8324662"/>
            <a:ext cx="1143122" cy="865530"/>
          </a:xfrm>
          <a:prstGeom prst="rect">
            <a:avLst/>
          </a:prstGeom>
        </p:spPr>
      </p:pic>
      <p:pic>
        <p:nvPicPr>
          <p:cNvPr id="36" name="図 35" descr="部屋に集まっている人々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53327D8-476B-8A46-B81B-4609E54487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03" y="5326610"/>
            <a:ext cx="1732402" cy="1065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図 37" descr="時計, 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74C26A2-6AF8-3476-BDBE-648E4987AA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7"/>
          <a:stretch/>
        </p:blipFill>
        <p:spPr>
          <a:xfrm>
            <a:off x="3578122" y="3636060"/>
            <a:ext cx="1294668" cy="171027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4BF2FF-5530-3811-D13E-D5EF73EAE93D}"/>
              </a:ext>
            </a:extLst>
          </p:cNvPr>
          <p:cNvSpPr txBox="1"/>
          <p:nvPr/>
        </p:nvSpPr>
        <p:spPr>
          <a:xfrm>
            <a:off x="468255" y="10391078"/>
            <a:ext cx="66247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主催：三重県立一志病院　健康のつどい実行委員会</a:t>
            </a:r>
            <a:r>
              <a:rPr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 (059-262-0</a:t>
            </a:r>
            <a:r>
              <a:rPr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00)</a:t>
            </a:r>
            <a:endParaRPr kumimoji="1" lang="ja-JP" altLang="en-US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3BAB817-0E2A-1548-7EA3-DE4DD711A2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1245" y="8456286"/>
            <a:ext cx="578652" cy="578652"/>
          </a:xfrm>
          <a:prstGeom prst="rect">
            <a:avLst/>
          </a:prstGeom>
        </p:spPr>
      </p:pic>
      <p:pic>
        <p:nvPicPr>
          <p:cNvPr id="17" name="図 16" descr="プラスチック容器に入った食べ物&#10;&#10;AI 生成コンテンツは誤りを含む可能性があります。">
            <a:extLst>
              <a:ext uri="{FF2B5EF4-FFF2-40B4-BE49-F238E27FC236}">
                <a16:creationId xmlns:a16="http://schemas.microsoft.com/office/drawing/2014/main" id="{2886D2D8-2360-FBEA-DF70-09A6FDEADE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888" y="8312631"/>
            <a:ext cx="779889" cy="865963"/>
          </a:xfrm>
          <a:prstGeom prst="rect">
            <a:avLst/>
          </a:prstGeom>
        </p:spPr>
      </p:pic>
      <p:pic>
        <p:nvPicPr>
          <p:cNvPr id="20" name="図 19" descr="誕生日のケーキ&#10;&#10;AI 生成コンテンツは誤りを含む可能性があります。">
            <a:extLst>
              <a:ext uri="{FF2B5EF4-FFF2-40B4-BE49-F238E27FC236}">
                <a16:creationId xmlns:a16="http://schemas.microsoft.com/office/drawing/2014/main" id="{E83405E0-4EFF-DE53-90BB-EAC7F4DD89D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717" y="8324662"/>
            <a:ext cx="960560" cy="960560"/>
          </a:xfrm>
          <a:prstGeom prst="rect">
            <a:avLst/>
          </a:prstGeom>
        </p:spPr>
      </p:pic>
      <p:pic>
        <p:nvPicPr>
          <p:cNvPr id="23" name="図 22" descr="天井, 屋内, テーブル, 荷物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D7AD68A-AB45-96CE-9A54-88D3AA08C7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385" y="7364102"/>
            <a:ext cx="1280746" cy="96056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FC86649-2EF0-F348-17CE-493782ADC63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8927" y="2521306"/>
            <a:ext cx="1565702" cy="117427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78616035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TM03457444[[fn=基礎]]</Template>
  <Words>183</Words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HGP明朝E</vt:lpstr>
      <vt:lpstr>Meiryo UI</vt:lpstr>
      <vt:lpstr>メイリオ</vt:lpstr>
      <vt:lpstr>Calibri</vt:lpstr>
      <vt:lpstr>Corbel</vt:lpstr>
      <vt:lpstr>基礎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